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31"/>
  </p:notesMasterIdLst>
  <p:handoutMasterIdLst>
    <p:handoutMasterId r:id="rId32"/>
  </p:handoutMasterIdLst>
  <p:sldIdLst>
    <p:sldId id="256" r:id="rId3"/>
    <p:sldId id="308" r:id="rId4"/>
    <p:sldId id="307" r:id="rId5"/>
    <p:sldId id="321" r:id="rId6"/>
    <p:sldId id="309" r:id="rId7"/>
    <p:sldId id="300" r:id="rId8"/>
    <p:sldId id="295" r:id="rId9"/>
    <p:sldId id="301" r:id="rId10"/>
    <p:sldId id="310" r:id="rId11"/>
    <p:sldId id="311" r:id="rId12"/>
    <p:sldId id="324" r:id="rId13"/>
    <p:sldId id="331" r:id="rId14"/>
    <p:sldId id="325" r:id="rId15"/>
    <p:sldId id="312" r:id="rId16"/>
    <p:sldId id="323" r:id="rId17"/>
    <p:sldId id="329" r:id="rId18"/>
    <p:sldId id="330" r:id="rId19"/>
    <p:sldId id="314" r:id="rId20"/>
    <p:sldId id="290" r:id="rId21"/>
    <p:sldId id="316" r:id="rId22"/>
    <p:sldId id="318" r:id="rId23"/>
    <p:sldId id="317" r:id="rId24"/>
    <p:sldId id="319" r:id="rId25"/>
    <p:sldId id="288" r:id="rId26"/>
    <p:sldId id="279" r:id="rId27"/>
    <p:sldId id="328" r:id="rId28"/>
    <p:sldId id="280" r:id="rId29"/>
    <p:sldId id="320" r:id="rId30"/>
  </p:sldIdLst>
  <p:sldSz cx="12188825"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FEEF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63" autoAdjust="0"/>
    <p:restoredTop sz="95734"/>
  </p:normalViewPr>
  <p:slideViewPr>
    <p:cSldViewPr>
      <p:cViewPr varScale="1">
        <p:scale>
          <a:sx n="140" d="100"/>
          <a:sy n="140" d="100"/>
        </p:scale>
        <p:origin x="808" y="160"/>
      </p:cViewPr>
      <p:guideLst>
        <p:guide orient="horz" pos="2160"/>
        <p:guide pos="3839"/>
      </p:guideLst>
    </p:cSldViewPr>
  </p:slideViewPr>
  <p:notesTextViewPr>
    <p:cViewPr>
      <p:scale>
        <a:sx n="135" d="100"/>
        <a:sy n="135" d="100"/>
      </p:scale>
      <p:origin x="0" y="0"/>
    </p:cViewPr>
  </p:notesTextViewPr>
  <p:notesViewPr>
    <p:cSldViewPr>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B4167A-8506-8940-BE8A-0C49FC27BFE8}" type="doc">
      <dgm:prSet loTypeId="urn:microsoft.com/office/officeart/2005/8/layout/hList1" loCatId="list" qsTypeId="urn:microsoft.com/office/officeart/2005/8/quickstyle/simple4" qsCatId="simple" csTypeId="urn:microsoft.com/office/officeart/2005/8/colors/accent2_2" csCatId="accent2" phldr="1"/>
      <dgm:spPr/>
      <dgm:t>
        <a:bodyPr/>
        <a:lstStyle/>
        <a:p>
          <a:endParaRPr lang="en-US"/>
        </a:p>
      </dgm:t>
    </dgm:pt>
    <dgm:pt modelId="{5A6ECE7F-96A5-604D-9467-DC262C705554}">
      <dgm:prSet custT="1"/>
      <dgm:spPr/>
      <dgm:t>
        <a:bodyPr/>
        <a:lstStyle/>
        <a:p>
          <a:pPr rtl="0"/>
          <a:r>
            <a:rPr lang="en-US" sz="2400" baseline="0" dirty="0">
              <a:solidFill>
                <a:srgbClr val="663300"/>
              </a:solidFill>
              <a:latin typeface="Calibri" panose="020F0502020204030204" pitchFamily="34" charset="0"/>
              <a:cs typeface="Calibri" panose="020F0502020204030204" pitchFamily="34" charset="0"/>
            </a:rPr>
            <a:t>Data Collection</a:t>
          </a:r>
          <a:endParaRPr lang="en-US" sz="2400" dirty="0">
            <a:solidFill>
              <a:srgbClr val="663300"/>
            </a:solidFill>
            <a:latin typeface="Calibri" panose="020F0502020204030204" pitchFamily="34" charset="0"/>
            <a:cs typeface="Calibri" panose="020F0502020204030204" pitchFamily="34" charset="0"/>
          </a:endParaRPr>
        </a:p>
      </dgm:t>
    </dgm:pt>
    <dgm:pt modelId="{FF49856C-A937-034D-A6D8-2741F33588BB}" type="parTrans" cxnId="{D804E09C-EFDA-664A-9D0E-B54FA12ED5EB}">
      <dgm:prSet/>
      <dgm:spPr/>
      <dgm:t>
        <a:bodyPr/>
        <a:lstStyle/>
        <a:p>
          <a:endParaRPr lang="en-US">
            <a:latin typeface="Calibri" panose="020F0502020204030204" pitchFamily="34" charset="0"/>
            <a:cs typeface="Calibri" panose="020F0502020204030204" pitchFamily="34" charset="0"/>
          </a:endParaRPr>
        </a:p>
      </dgm:t>
    </dgm:pt>
    <dgm:pt modelId="{05AD511D-E9DB-9F43-93CB-EBA145356679}" type="sibTrans" cxnId="{D804E09C-EFDA-664A-9D0E-B54FA12ED5EB}">
      <dgm:prSet/>
      <dgm:spPr/>
      <dgm:t>
        <a:bodyPr/>
        <a:lstStyle/>
        <a:p>
          <a:endParaRPr lang="en-US">
            <a:latin typeface="Calibri" panose="020F0502020204030204" pitchFamily="34" charset="0"/>
            <a:cs typeface="Calibri" panose="020F0502020204030204" pitchFamily="34" charset="0"/>
          </a:endParaRPr>
        </a:p>
      </dgm:t>
    </dgm:pt>
    <dgm:pt modelId="{719A078F-A28C-B245-B5DA-C138F97CCD30}">
      <dgm:prSet custT="1"/>
      <dgm:spPr>
        <a:solidFill>
          <a:srgbClr val="FEEFD9"/>
        </a:solidFill>
      </dgm:spPr>
      <dgm:t>
        <a:bodyPr/>
        <a:lstStyle/>
        <a:p>
          <a:pPr rtl="0"/>
          <a:r>
            <a:rPr lang="en-US" sz="2000" baseline="0" dirty="0">
              <a:latin typeface="Calibri" panose="020F0502020204030204" pitchFamily="34" charset="0"/>
              <a:cs typeface="Calibri" panose="020F0502020204030204" pitchFamily="34" charset="0"/>
            </a:rPr>
            <a:t>eCRFs</a:t>
          </a:r>
          <a:endParaRPr lang="en-US" sz="2000" dirty="0">
            <a:latin typeface="Calibri" panose="020F0502020204030204" pitchFamily="34" charset="0"/>
            <a:cs typeface="Calibri" panose="020F0502020204030204" pitchFamily="34" charset="0"/>
          </a:endParaRPr>
        </a:p>
      </dgm:t>
    </dgm:pt>
    <dgm:pt modelId="{B968269F-BD5A-0B4F-BB52-C0C9CF65A4F1}" type="parTrans" cxnId="{2267A71B-2FB2-B041-88C1-4C4172CC64C6}">
      <dgm:prSet/>
      <dgm:spPr/>
      <dgm:t>
        <a:bodyPr/>
        <a:lstStyle/>
        <a:p>
          <a:endParaRPr lang="en-US">
            <a:latin typeface="Calibri" panose="020F0502020204030204" pitchFamily="34" charset="0"/>
            <a:cs typeface="Calibri" panose="020F0502020204030204" pitchFamily="34" charset="0"/>
          </a:endParaRPr>
        </a:p>
      </dgm:t>
    </dgm:pt>
    <dgm:pt modelId="{5AF78CAB-B156-D548-9379-50FB2BA8A112}" type="sibTrans" cxnId="{2267A71B-2FB2-B041-88C1-4C4172CC64C6}">
      <dgm:prSet/>
      <dgm:spPr/>
      <dgm:t>
        <a:bodyPr/>
        <a:lstStyle/>
        <a:p>
          <a:endParaRPr lang="en-US">
            <a:latin typeface="Calibri" panose="020F0502020204030204" pitchFamily="34" charset="0"/>
            <a:cs typeface="Calibri" panose="020F0502020204030204" pitchFamily="34" charset="0"/>
          </a:endParaRPr>
        </a:p>
      </dgm:t>
    </dgm:pt>
    <dgm:pt modelId="{535DCA7E-5793-5042-9CC3-80AC10822DAB}">
      <dgm:prSet custT="1"/>
      <dgm:spPr>
        <a:solidFill>
          <a:srgbClr val="FEEFD9"/>
        </a:solidFill>
      </dgm:spPr>
      <dgm:t>
        <a:bodyPr/>
        <a:lstStyle/>
        <a:p>
          <a:pPr rtl="0"/>
          <a:r>
            <a:rPr lang="en-US" sz="2000" baseline="0" dirty="0">
              <a:latin typeface="Calibri" panose="020F0502020204030204" pitchFamily="34" charset="0"/>
              <a:cs typeface="Calibri" panose="020F0502020204030204" pitchFamily="34" charset="0"/>
            </a:rPr>
            <a:t>Study Documents</a:t>
          </a:r>
          <a:endParaRPr lang="en-US" sz="2000" dirty="0">
            <a:latin typeface="Calibri" panose="020F0502020204030204" pitchFamily="34" charset="0"/>
            <a:cs typeface="Calibri" panose="020F0502020204030204" pitchFamily="34" charset="0"/>
          </a:endParaRPr>
        </a:p>
      </dgm:t>
    </dgm:pt>
    <dgm:pt modelId="{C4A3D11E-2B00-6247-8B4B-41B43071F1B0}" type="parTrans" cxnId="{C676D471-4C2E-BD4C-8D3A-9E5B45B59686}">
      <dgm:prSet/>
      <dgm:spPr/>
      <dgm:t>
        <a:bodyPr/>
        <a:lstStyle/>
        <a:p>
          <a:endParaRPr lang="en-US">
            <a:latin typeface="Calibri" panose="020F0502020204030204" pitchFamily="34" charset="0"/>
            <a:cs typeface="Calibri" panose="020F0502020204030204" pitchFamily="34" charset="0"/>
          </a:endParaRPr>
        </a:p>
      </dgm:t>
    </dgm:pt>
    <dgm:pt modelId="{D0427833-E09C-794D-A087-360CE22110DB}" type="sibTrans" cxnId="{C676D471-4C2E-BD4C-8D3A-9E5B45B59686}">
      <dgm:prSet/>
      <dgm:spPr/>
      <dgm:t>
        <a:bodyPr/>
        <a:lstStyle/>
        <a:p>
          <a:endParaRPr lang="en-US">
            <a:latin typeface="Calibri" panose="020F0502020204030204" pitchFamily="34" charset="0"/>
            <a:cs typeface="Calibri" panose="020F0502020204030204" pitchFamily="34" charset="0"/>
          </a:endParaRPr>
        </a:p>
      </dgm:t>
    </dgm:pt>
    <dgm:pt modelId="{21075B98-94C8-414E-8B90-DC98F63FDFAF}">
      <dgm:prSet custT="1"/>
      <dgm:spPr/>
      <dgm:t>
        <a:bodyPr/>
        <a:lstStyle/>
        <a:p>
          <a:pPr rtl="0"/>
          <a:r>
            <a:rPr lang="en-US" sz="2400" baseline="0" dirty="0">
              <a:solidFill>
                <a:srgbClr val="663300"/>
              </a:solidFill>
              <a:latin typeface="Calibri" panose="020F0502020204030204" pitchFamily="34" charset="0"/>
              <a:cs typeface="Calibri" panose="020F0502020204030204" pitchFamily="34" charset="0"/>
            </a:rPr>
            <a:t>Data Processing</a:t>
          </a:r>
          <a:endParaRPr lang="en-US" sz="2400" dirty="0">
            <a:solidFill>
              <a:srgbClr val="663300"/>
            </a:solidFill>
            <a:latin typeface="Calibri" panose="020F0502020204030204" pitchFamily="34" charset="0"/>
            <a:cs typeface="Calibri" panose="020F0502020204030204" pitchFamily="34" charset="0"/>
          </a:endParaRPr>
        </a:p>
      </dgm:t>
    </dgm:pt>
    <dgm:pt modelId="{9357BAC6-4AD1-7F4B-99FE-896A0F042CF1}" type="parTrans" cxnId="{19ED5509-AD88-614F-9263-C64C800799A2}">
      <dgm:prSet/>
      <dgm:spPr/>
      <dgm:t>
        <a:bodyPr/>
        <a:lstStyle/>
        <a:p>
          <a:endParaRPr lang="en-US">
            <a:latin typeface="Calibri" panose="020F0502020204030204" pitchFamily="34" charset="0"/>
            <a:cs typeface="Calibri" panose="020F0502020204030204" pitchFamily="34" charset="0"/>
          </a:endParaRPr>
        </a:p>
      </dgm:t>
    </dgm:pt>
    <dgm:pt modelId="{7B37D0F9-452D-7E48-97BD-067CEC43A279}" type="sibTrans" cxnId="{19ED5509-AD88-614F-9263-C64C800799A2}">
      <dgm:prSet/>
      <dgm:spPr/>
      <dgm:t>
        <a:bodyPr/>
        <a:lstStyle/>
        <a:p>
          <a:endParaRPr lang="en-US">
            <a:latin typeface="Calibri" panose="020F0502020204030204" pitchFamily="34" charset="0"/>
            <a:cs typeface="Calibri" panose="020F0502020204030204" pitchFamily="34" charset="0"/>
          </a:endParaRPr>
        </a:p>
      </dgm:t>
    </dgm:pt>
    <dgm:pt modelId="{06481A08-3441-A241-AA31-967845A4E613}">
      <dgm:prSet custT="1"/>
      <dgm:spPr>
        <a:solidFill>
          <a:srgbClr val="FEEFD9"/>
        </a:solidFill>
      </dgm:spPr>
      <dgm:t>
        <a:bodyPr/>
        <a:lstStyle/>
        <a:p>
          <a:pPr rtl="0"/>
          <a:r>
            <a:rPr lang="en-US" sz="2000" baseline="0" dirty="0">
              <a:latin typeface="Calibri" panose="020F0502020204030204" pitchFamily="34" charset="0"/>
              <a:cs typeface="Calibri" panose="020F0502020204030204" pitchFamily="34" charset="0"/>
            </a:rPr>
            <a:t>Randomization</a:t>
          </a:r>
          <a:endParaRPr lang="en-US" sz="2000" dirty="0">
            <a:latin typeface="Calibri" panose="020F0502020204030204" pitchFamily="34" charset="0"/>
            <a:cs typeface="Calibri" panose="020F0502020204030204" pitchFamily="34" charset="0"/>
          </a:endParaRPr>
        </a:p>
      </dgm:t>
    </dgm:pt>
    <dgm:pt modelId="{D5770D59-1FA2-D94E-9CEA-CF52857A1230}" type="parTrans" cxnId="{4FF560FC-5484-9F46-BD32-DBC31AB72F1A}">
      <dgm:prSet/>
      <dgm:spPr/>
      <dgm:t>
        <a:bodyPr/>
        <a:lstStyle/>
        <a:p>
          <a:endParaRPr lang="en-US">
            <a:latin typeface="Calibri" panose="020F0502020204030204" pitchFamily="34" charset="0"/>
            <a:cs typeface="Calibri" panose="020F0502020204030204" pitchFamily="34" charset="0"/>
          </a:endParaRPr>
        </a:p>
      </dgm:t>
    </dgm:pt>
    <dgm:pt modelId="{37CCB041-074B-7248-A7A8-4E02EA7C834D}" type="sibTrans" cxnId="{4FF560FC-5484-9F46-BD32-DBC31AB72F1A}">
      <dgm:prSet/>
      <dgm:spPr/>
      <dgm:t>
        <a:bodyPr/>
        <a:lstStyle/>
        <a:p>
          <a:endParaRPr lang="en-US">
            <a:latin typeface="Calibri" panose="020F0502020204030204" pitchFamily="34" charset="0"/>
            <a:cs typeface="Calibri" panose="020F0502020204030204" pitchFamily="34" charset="0"/>
          </a:endParaRPr>
        </a:p>
      </dgm:t>
    </dgm:pt>
    <dgm:pt modelId="{403020EC-DAFF-6043-B70F-E7781716385F}">
      <dgm:prSet custT="1"/>
      <dgm:spPr>
        <a:solidFill>
          <a:srgbClr val="FEEFD9"/>
        </a:solidFill>
      </dgm:spPr>
      <dgm:t>
        <a:bodyPr/>
        <a:lstStyle/>
        <a:p>
          <a:pPr rtl="0"/>
          <a:r>
            <a:rPr lang="en-US" sz="2000" baseline="0" dirty="0">
              <a:latin typeface="Calibri" panose="020F0502020204030204" pitchFamily="34" charset="0"/>
              <a:cs typeface="Calibri" panose="020F0502020204030204" pitchFamily="34" charset="0"/>
            </a:rPr>
            <a:t>Data Validation</a:t>
          </a:r>
          <a:endParaRPr lang="en-US" sz="2000" dirty="0">
            <a:latin typeface="Calibri" panose="020F0502020204030204" pitchFamily="34" charset="0"/>
            <a:cs typeface="Calibri" panose="020F0502020204030204" pitchFamily="34" charset="0"/>
          </a:endParaRPr>
        </a:p>
      </dgm:t>
    </dgm:pt>
    <dgm:pt modelId="{C9A5621C-B133-EA4C-B625-8331A4F6039C}" type="parTrans" cxnId="{E207FBF6-B4C2-364A-8C99-38AF6BC7F3F3}">
      <dgm:prSet/>
      <dgm:spPr/>
      <dgm:t>
        <a:bodyPr/>
        <a:lstStyle/>
        <a:p>
          <a:endParaRPr lang="en-US">
            <a:latin typeface="Calibri" panose="020F0502020204030204" pitchFamily="34" charset="0"/>
            <a:cs typeface="Calibri" panose="020F0502020204030204" pitchFamily="34" charset="0"/>
          </a:endParaRPr>
        </a:p>
      </dgm:t>
    </dgm:pt>
    <dgm:pt modelId="{4547B62A-76AC-CB41-AA7A-36B2B3A85C5B}" type="sibTrans" cxnId="{E207FBF6-B4C2-364A-8C99-38AF6BC7F3F3}">
      <dgm:prSet/>
      <dgm:spPr/>
      <dgm:t>
        <a:bodyPr/>
        <a:lstStyle/>
        <a:p>
          <a:endParaRPr lang="en-US">
            <a:latin typeface="Calibri" panose="020F0502020204030204" pitchFamily="34" charset="0"/>
            <a:cs typeface="Calibri" panose="020F0502020204030204" pitchFamily="34" charset="0"/>
          </a:endParaRPr>
        </a:p>
      </dgm:t>
    </dgm:pt>
    <dgm:pt modelId="{141EC1C0-1E7E-3F41-8F52-9DF40F3ABB2F}">
      <dgm:prSet custT="1"/>
      <dgm:spPr>
        <a:solidFill>
          <a:srgbClr val="FEEFD9"/>
        </a:solidFill>
      </dgm:spPr>
      <dgm:t>
        <a:bodyPr/>
        <a:lstStyle/>
        <a:p>
          <a:pPr rtl="0"/>
          <a:r>
            <a:rPr lang="en-US" sz="2000" baseline="0" dirty="0">
              <a:latin typeface="Calibri" panose="020F0502020204030204" pitchFamily="34" charset="0"/>
              <a:cs typeface="Calibri" panose="020F0502020204030204" pitchFamily="34" charset="0"/>
            </a:rPr>
            <a:t>Medical Coding</a:t>
          </a:r>
          <a:endParaRPr lang="en-US" sz="2000" dirty="0">
            <a:latin typeface="Calibri" panose="020F0502020204030204" pitchFamily="34" charset="0"/>
            <a:cs typeface="Calibri" panose="020F0502020204030204" pitchFamily="34" charset="0"/>
          </a:endParaRPr>
        </a:p>
      </dgm:t>
    </dgm:pt>
    <dgm:pt modelId="{A0DFAE69-1D57-5348-AF51-77152C444652}" type="parTrans" cxnId="{BE2D1EA4-08E5-2C48-A818-6EF57A4FBCC6}">
      <dgm:prSet/>
      <dgm:spPr/>
      <dgm:t>
        <a:bodyPr/>
        <a:lstStyle/>
        <a:p>
          <a:endParaRPr lang="en-US">
            <a:latin typeface="Calibri" panose="020F0502020204030204" pitchFamily="34" charset="0"/>
            <a:cs typeface="Calibri" panose="020F0502020204030204" pitchFamily="34" charset="0"/>
          </a:endParaRPr>
        </a:p>
      </dgm:t>
    </dgm:pt>
    <dgm:pt modelId="{73FC883F-3165-9842-B500-DFB0BE742603}" type="sibTrans" cxnId="{BE2D1EA4-08E5-2C48-A818-6EF57A4FBCC6}">
      <dgm:prSet/>
      <dgm:spPr/>
      <dgm:t>
        <a:bodyPr/>
        <a:lstStyle/>
        <a:p>
          <a:endParaRPr lang="en-US">
            <a:latin typeface="Calibri" panose="020F0502020204030204" pitchFamily="34" charset="0"/>
            <a:cs typeface="Calibri" panose="020F0502020204030204" pitchFamily="34" charset="0"/>
          </a:endParaRPr>
        </a:p>
      </dgm:t>
    </dgm:pt>
    <dgm:pt modelId="{9F1EAB58-AC8F-3E47-849F-27A8F3ADE2C8}">
      <dgm:prSet custT="1"/>
      <dgm:spPr/>
      <dgm:t>
        <a:bodyPr/>
        <a:lstStyle/>
        <a:p>
          <a:pPr rtl="0"/>
          <a:r>
            <a:rPr lang="en-US" sz="2400" baseline="0" dirty="0">
              <a:solidFill>
                <a:srgbClr val="663300"/>
              </a:solidFill>
              <a:latin typeface="Calibri" panose="020F0502020204030204" pitchFamily="34" charset="0"/>
              <a:cs typeface="Calibri" panose="020F0502020204030204" pitchFamily="34" charset="0"/>
            </a:rPr>
            <a:t>Data Analytics and Reporting</a:t>
          </a:r>
          <a:endParaRPr lang="en-US" sz="2400" dirty="0">
            <a:solidFill>
              <a:srgbClr val="663300"/>
            </a:solidFill>
            <a:latin typeface="Calibri" panose="020F0502020204030204" pitchFamily="34" charset="0"/>
            <a:cs typeface="Calibri" panose="020F0502020204030204" pitchFamily="34" charset="0"/>
          </a:endParaRPr>
        </a:p>
      </dgm:t>
    </dgm:pt>
    <dgm:pt modelId="{193705AF-58C1-D74D-AF82-78B91D1E24AF}" type="parTrans" cxnId="{728688BD-1148-1D49-8CDC-C71B92ECD19D}">
      <dgm:prSet/>
      <dgm:spPr/>
      <dgm:t>
        <a:bodyPr/>
        <a:lstStyle/>
        <a:p>
          <a:endParaRPr lang="en-US">
            <a:latin typeface="Calibri" panose="020F0502020204030204" pitchFamily="34" charset="0"/>
            <a:cs typeface="Calibri" panose="020F0502020204030204" pitchFamily="34" charset="0"/>
          </a:endParaRPr>
        </a:p>
      </dgm:t>
    </dgm:pt>
    <dgm:pt modelId="{CAA4F238-8629-C74A-9E5B-48E6A9E66DB6}" type="sibTrans" cxnId="{728688BD-1148-1D49-8CDC-C71B92ECD19D}">
      <dgm:prSet/>
      <dgm:spPr/>
      <dgm:t>
        <a:bodyPr/>
        <a:lstStyle/>
        <a:p>
          <a:endParaRPr lang="en-US">
            <a:latin typeface="Calibri" panose="020F0502020204030204" pitchFamily="34" charset="0"/>
            <a:cs typeface="Calibri" panose="020F0502020204030204" pitchFamily="34" charset="0"/>
          </a:endParaRPr>
        </a:p>
      </dgm:t>
    </dgm:pt>
    <dgm:pt modelId="{9ABA0BA7-41A6-724D-843E-EE99B2635E40}">
      <dgm:prSet custT="1"/>
      <dgm:spPr>
        <a:solidFill>
          <a:srgbClr val="FEEFD9"/>
        </a:solidFill>
      </dgm:spPr>
      <dgm:t>
        <a:bodyPr/>
        <a:lstStyle/>
        <a:p>
          <a:pPr rtl="0"/>
          <a:r>
            <a:rPr lang="en-US" sz="2000" baseline="0" dirty="0">
              <a:latin typeface="Calibri" panose="020F0502020204030204" pitchFamily="34" charset="0"/>
              <a:cs typeface="Calibri" panose="020F0502020204030204" pitchFamily="34" charset="0"/>
            </a:rPr>
            <a:t>Safety</a:t>
          </a:r>
          <a:endParaRPr lang="en-US" sz="2000" dirty="0">
            <a:latin typeface="Calibri" panose="020F0502020204030204" pitchFamily="34" charset="0"/>
            <a:cs typeface="Calibri" panose="020F0502020204030204" pitchFamily="34" charset="0"/>
          </a:endParaRPr>
        </a:p>
      </dgm:t>
    </dgm:pt>
    <dgm:pt modelId="{A45BC29A-75DC-EE41-B8C3-00C9D2493E65}" type="parTrans" cxnId="{16775720-7C44-AC4E-B8C8-1AC9D2792895}">
      <dgm:prSet/>
      <dgm:spPr/>
      <dgm:t>
        <a:bodyPr/>
        <a:lstStyle/>
        <a:p>
          <a:endParaRPr lang="en-US">
            <a:latin typeface="Calibri" panose="020F0502020204030204" pitchFamily="34" charset="0"/>
            <a:cs typeface="Calibri" panose="020F0502020204030204" pitchFamily="34" charset="0"/>
          </a:endParaRPr>
        </a:p>
      </dgm:t>
    </dgm:pt>
    <dgm:pt modelId="{4A304C23-F25B-6A4D-992B-7EC087571495}" type="sibTrans" cxnId="{16775720-7C44-AC4E-B8C8-1AC9D2792895}">
      <dgm:prSet/>
      <dgm:spPr/>
      <dgm:t>
        <a:bodyPr/>
        <a:lstStyle/>
        <a:p>
          <a:endParaRPr lang="en-US">
            <a:latin typeface="Calibri" panose="020F0502020204030204" pitchFamily="34" charset="0"/>
            <a:cs typeface="Calibri" panose="020F0502020204030204" pitchFamily="34" charset="0"/>
          </a:endParaRPr>
        </a:p>
      </dgm:t>
    </dgm:pt>
    <dgm:pt modelId="{3E1B46CE-2C28-614B-A280-1AE744415507}">
      <dgm:prSet custT="1"/>
      <dgm:spPr>
        <a:solidFill>
          <a:srgbClr val="FEEFD9"/>
        </a:solidFill>
      </dgm:spPr>
      <dgm:t>
        <a:bodyPr/>
        <a:lstStyle/>
        <a:p>
          <a:pPr rtl="0"/>
          <a:r>
            <a:rPr lang="en-US" sz="2000" baseline="0" dirty="0">
              <a:latin typeface="Calibri" panose="020F0502020204030204" pitchFamily="34" charset="0"/>
              <a:cs typeface="Calibri" panose="020F0502020204030204" pitchFamily="34" charset="0"/>
            </a:rPr>
            <a:t>Audit Trail</a:t>
          </a:r>
          <a:endParaRPr lang="en-US" sz="2000" dirty="0">
            <a:latin typeface="Calibri" panose="020F0502020204030204" pitchFamily="34" charset="0"/>
            <a:cs typeface="Calibri" panose="020F0502020204030204" pitchFamily="34" charset="0"/>
          </a:endParaRPr>
        </a:p>
      </dgm:t>
    </dgm:pt>
    <dgm:pt modelId="{AA151AC9-CC08-DB44-ADA1-535E38908B87}" type="parTrans" cxnId="{6A8831CA-E83D-0F40-B806-33CFB5958A0C}">
      <dgm:prSet/>
      <dgm:spPr/>
      <dgm:t>
        <a:bodyPr/>
        <a:lstStyle/>
        <a:p>
          <a:endParaRPr lang="en-US">
            <a:latin typeface="Calibri" panose="020F0502020204030204" pitchFamily="34" charset="0"/>
            <a:cs typeface="Calibri" panose="020F0502020204030204" pitchFamily="34" charset="0"/>
          </a:endParaRPr>
        </a:p>
      </dgm:t>
    </dgm:pt>
    <dgm:pt modelId="{6BD95BAC-E2EB-BB43-87B2-DF7A1FA5797D}" type="sibTrans" cxnId="{6A8831CA-E83D-0F40-B806-33CFB5958A0C}">
      <dgm:prSet/>
      <dgm:spPr/>
      <dgm:t>
        <a:bodyPr/>
        <a:lstStyle/>
        <a:p>
          <a:endParaRPr lang="en-US">
            <a:latin typeface="Calibri" panose="020F0502020204030204" pitchFamily="34" charset="0"/>
            <a:cs typeface="Calibri" panose="020F0502020204030204" pitchFamily="34" charset="0"/>
          </a:endParaRPr>
        </a:p>
      </dgm:t>
    </dgm:pt>
    <dgm:pt modelId="{A87FEA6B-4B3D-714D-ACBC-9569151F60F5}">
      <dgm:prSet custT="1"/>
      <dgm:spPr>
        <a:solidFill>
          <a:srgbClr val="FEEFD9"/>
        </a:solidFill>
      </dgm:spPr>
      <dgm:t>
        <a:bodyPr/>
        <a:lstStyle/>
        <a:p>
          <a:r>
            <a:rPr lang="en-US" sz="2000" baseline="0" dirty="0">
              <a:latin typeface="Calibri" panose="020F0502020204030204" pitchFamily="34" charset="0"/>
              <a:cs typeface="Calibri" panose="020F0502020204030204" pitchFamily="34" charset="0"/>
            </a:rPr>
            <a:t>Data Integrations</a:t>
          </a:r>
          <a:endParaRPr lang="en-US" sz="2000" dirty="0">
            <a:latin typeface="Calibri" panose="020F0502020204030204" pitchFamily="34" charset="0"/>
            <a:cs typeface="Calibri" panose="020F0502020204030204" pitchFamily="34" charset="0"/>
          </a:endParaRPr>
        </a:p>
      </dgm:t>
    </dgm:pt>
    <dgm:pt modelId="{49A4A170-AB6E-2347-B4BB-A2750C6FAED4}" type="parTrans" cxnId="{5B1DD8FB-FEDD-E248-92D5-DB22041E0FCE}">
      <dgm:prSet/>
      <dgm:spPr/>
      <dgm:t>
        <a:bodyPr/>
        <a:lstStyle/>
        <a:p>
          <a:endParaRPr lang="en-US">
            <a:latin typeface="Calibri" panose="020F0502020204030204" pitchFamily="34" charset="0"/>
            <a:cs typeface="Calibri" panose="020F0502020204030204" pitchFamily="34" charset="0"/>
          </a:endParaRPr>
        </a:p>
      </dgm:t>
    </dgm:pt>
    <dgm:pt modelId="{861401F1-A93B-FD40-9818-C2C91A020151}" type="sibTrans" cxnId="{5B1DD8FB-FEDD-E248-92D5-DB22041E0FCE}">
      <dgm:prSet/>
      <dgm:spPr/>
      <dgm:t>
        <a:bodyPr/>
        <a:lstStyle/>
        <a:p>
          <a:endParaRPr lang="en-US">
            <a:latin typeface="Calibri" panose="020F0502020204030204" pitchFamily="34" charset="0"/>
            <a:cs typeface="Calibri" panose="020F0502020204030204" pitchFamily="34" charset="0"/>
          </a:endParaRPr>
        </a:p>
      </dgm:t>
    </dgm:pt>
    <dgm:pt modelId="{078B5BF5-04C1-B841-AE53-74F6B56EBF62}">
      <dgm:prSet custT="1"/>
      <dgm:spPr>
        <a:solidFill>
          <a:srgbClr val="FEEFD9"/>
        </a:solidFill>
      </dgm:spPr>
      <dgm:t>
        <a:bodyPr/>
        <a:lstStyle/>
        <a:p>
          <a:pPr rtl="0"/>
          <a:r>
            <a:rPr lang="en-US" sz="2000" baseline="0" dirty="0">
              <a:latin typeface="Calibri" panose="020F0502020204030204" pitchFamily="34" charset="0"/>
              <a:cs typeface="Calibri" panose="020F0502020204030204" pitchFamily="34" charset="0"/>
            </a:rPr>
            <a:t>Data Export</a:t>
          </a:r>
          <a:endParaRPr lang="en-US" sz="2000" dirty="0">
            <a:latin typeface="Calibri" panose="020F0502020204030204" pitchFamily="34" charset="0"/>
            <a:cs typeface="Calibri" panose="020F0502020204030204" pitchFamily="34" charset="0"/>
          </a:endParaRPr>
        </a:p>
      </dgm:t>
    </dgm:pt>
    <dgm:pt modelId="{F3451633-D509-1148-8F30-660B3CEB9592}" type="parTrans" cxnId="{DAD29276-3E5D-3F41-A39C-9548839527D4}">
      <dgm:prSet/>
      <dgm:spPr/>
      <dgm:t>
        <a:bodyPr/>
        <a:lstStyle/>
        <a:p>
          <a:endParaRPr lang="en-US">
            <a:latin typeface="Calibri" panose="020F0502020204030204" pitchFamily="34" charset="0"/>
            <a:cs typeface="Calibri" panose="020F0502020204030204" pitchFamily="34" charset="0"/>
          </a:endParaRPr>
        </a:p>
      </dgm:t>
    </dgm:pt>
    <dgm:pt modelId="{B0DF7278-BE1D-FB44-8384-609D2817E205}" type="sibTrans" cxnId="{DAD29276-3E5D-3F41-A39C-9548839527D4}">
      <dgm:prSet/>
      <dgm:spPr/>
      <dgm:t>
        <a:bodyPr/>
        <a:lstStyle/>
        <a:p>
          <a:endParaRPr lang="en-US">
            <a:latin typeface="Calibri" panose="020F0502020204030204" pitchFamily="34" charset="0"/>
            <a:cs typeface="Calibri" panose="020F0502020204030204" pitchFamily="34" charset="0"/>
          </a:endParaRPr>
        </a:p>
      </dgm:t>
    </dgm:pt>
    <dgm:pt modelId="{34637B25-B823-2F4E-89F3-4734F41E02BB}">
      <dgm:prSet custT="1"/>
      <dgm:spPr/>
      <dgm:t>
        <a:bodyPr/>
        <a:lstStyle/>
        <a:p>
          <a:r>
            <a:rPr lang="en-US" sz="2400" dirty="0">
              <a:solidFill>
                <a:srgbClr val="663300"/>
              </a:solidFill>
              <a:latin typeface="Calibri" panose="020F0502020204030204" pitchFamily="34" charset="0"/>
              <a:cs typeface="Calibri" panose="020F0502020204030204" pitchFamily="34" charset="0"/>
            </a:rPr>
            <a:t>Study Management</a:t>
          </a:r>
        </a:p>
      </dgm:t>
    </dgm:pt>
    <dgm:pt modelId="{718B92FE-1ECD-BB40-81B2-547C0A225F3F}" type="parTrans" cxnId="{C2847FEA-994F-F34F-AC1C-E381995A970A}">
      <dgm:prSet/>
      <dgm:spPr/>
      <dgm:t>
        <a:bodyPr/>
        <a:lstStyle/>
        <a:p>
          <a:endParaRPr lang="en-US">
            <a:latin typeface="Calibri" panose="020F0502020204030204" pitchFamily="34" charset="0"/>
            <a:cs typeface="Calibri" panose="020F0502020204030204" pitchFamily="34" charset="0"/>
          </a:endParaRPr>
        </a:p>
      </dgm:t>
    </dgm:pt>
    <dgm:pt modelId="{4F0EDAC2-CD32-B14D-80EC-351AF4863947}" type="sibTrans" cxnId="{C2847FEA-994F-F34F-AC1C-E381995A970A}">
      <dgm:prSet/>
      <dgm:spPr/>
      <dgm:t>
        <a:bodyPr/>
        <a:lstStyle/>
        <a:p>
          <a:endParaRPr lang="en-US">
            <a:latin typeface="Calibri" panose="020F0502020204030204" pitchFamily="34" charset="0"/>
            <a:cs typeface="Calibri" panose="020F0502020204030204" pitchFamily="34" charset="0"/>
          </a:endParaRPr>
        </a:p>
      </dgm:t>
    </dgm:pt>
    <dgm:pt modelId="{1B1F9750-7FC3-5A4F-BCBB-D10BFB36E692}">
      <dgm:prSet custT="1"/>
      <dgm:spPr>
        <a:solidFill>
          <a:srgbClr val="FEEFD9"/>
        </a:solidFill>
      </dgm:spPr>
      <dgm:t>
        <a:bodyPr/>
        <a:lstStyle/>
        <a:p>
          <a:r>
            <a:rPr lang="en-US" sz="2000" err="1">
              <a:latin typeface="Calibri" panose="020F0502020204030204" pitchFamily="34" charset="0"/>
              <a:cs typeface="Calibri" panose="020F0502020204030204" pitchFamily="34" charset="0"/>
            </a:rPr>
            <a:t>eCRF</a:t>
          </a:r>
          <a:r>
            <a:rPr lang="en-US" sz="2000">
              <a:latin typeface="Calibri" panose="020F0502020204030204" pitchFamily="34" charset="0"/>
              <a:cs typeface="Calibri" panose="020F0502020204030204" pitchFamily="34" charset="0"/>
            </a:rPr>
            <a:t> Design</a:t>
          </a:r>
        </a:p>
      </dgm:t>
    </dgm:pt>
    <dgm:pt modelId="{B88833A1-81C9-1649-A4C7-33C6EBF17461}" type="parTrans" cxnId="{80C7B6CC-A65B-6044-9249-4798993B1CB5}">
      <dgm:prSet/>
      <dgm:spPr/>
      <dgm:t>
        <a:bodyPr/>
        <a:lstStyle/>
        <a:p>
          <a:endParaRPr lang="en-US">
            <a:latin typeface="Calibri" panose="020F0502020204030204" pitchFamily="34" charset="0"/>
            <a:cs typeface="Calibri" panose="020F0502020204030204" pitchFamily="34" charset="0"/>
          </a:endParaRPr>
        </a:p>
      </dgm:t>
    </dgm:pt>
    <dgm:pt modelId="{CFFA9DC3-0268-7B41-B53C-0961D47F9D73}" type="sibTrans" cxnId="{80C7B6CC-A65B-6044-9249-4798993B1CB5}">
      <dgm:prSet/>
      <dgm:spPr/>
      <dgm:t>
        <a:bodyPr/>
        <a:lstStyle/>
        <a:p>
          <a:endParaRPr lang="en-US">
            <a:latin typeface="Calibri" panose="020F0502020204030204" pitchFamily="34" charset="0"/>
            <a:cs typeface="Calibri" panose="020F0502020204030204" pitchFamily="34" charset="0"/>
          </a:endParaRPr>
        </a:p>
      </dgm:t>
    </dgm:pt>
    <dgm:pt modelId="{6A07B8FF-987E-3740-A83B-E6047D9151BD}">
      <dgm:prSet custT="1"/>
      <dgm:spPr>
        <a:solidFill>
          <a:srgbClr val="FEEFD9"/>
        </a:solidFill>
      </dgm:spPr>
      <dgm:t>
        <a:bodyPr/>
        <a:lstStyle/>
        <a:p>
          <a:r>
            <a:rPr lang="en-US" sz="2000" dirty="0">
              <a:latin typeface="Calibri" panose="020F0502020204030204" pitchFamily="34" charset="0"/>
              <a:cs typeface="Calibri" panose="020F0502020204030204" pitchFamily="34" charset="0"/>
            </a:rPr>
            <a:t>Data Validation Rules</a:t>
          </a:r>
        </a:p>
      </dgm:t>
    </dgm:pt>
    <dgm:pt modelId="{2E0A164F-23DF-564D-A72F-D5AD460BCE4D}" type="parTrans" cxnId="{F606ED6E-DFC8-BB48-973B-7DC3ED9C45C8}">
      <dgm:prSet/>
      <dgm:spPr/>
      <dgm:t>
        <a:bodyPr/>
        <a:lstStyle/>
        <a:p>
          <a:endParaRPr lang="en-US">
            <a:latin typeface="Calibri" panose="020F0502020204030204" pitchFamily="34" charset="0"/>
            <a:cs typeface="Calibri" panose="020F0502020204030204" pitchFamily="34" charset="0"/>
          </a:endParaRPr>
        </a:p>
      </dgm:t>
    </dgm:pt>
    <dgm:pt modelId="{422C6383-665B-9C45-8502-81758B1BBC1F}" type="sibTrans" cxnId="{F606ED6E-DFC8-BB48-973B-7DC3ED9C45C8}">
      <dgm:prSet/>
      <dgm:spPr/>
      <dgm:t>
        <a:bodyPr/>
        <a:lstStyle/>
        <a:p>
          <a:endParaRPr lang="en-US">
            <a:latin typeface="Calibri" panose="020F0502020204030204" pitchFamily="34" charset="0"/>
            <a:cs typeface="Calibri" panose="020F0502020204030204" pitchFamily="34" charset="0"/>
          </a:endParaRPr>
        </a:p>
      </dgm:t>
    </dgm:pt>
    <dgm:pt modelId="{EF431835-057F-BB43-82DD-D80249D40392}">
      <dgm:prSet custT="1"/>
      <dgm:spPr>
        <a:solidFill>
          <a:srgbClr val="FEEFD9"/>
        </a:solidFill>
      </dgm:spPr>
      <dgm:t>
        <a:bodyPr/>
        <a:lstStyle/>
        <a:p>
          <a:r>
            <a:rPr lang="en-US" sz="2000" dirty="0">
              <a:latin typeface="Calibri" panose="020F0502020204030204" pitchFamily="34" charset="0"/>
              <a:cs typeface="Calibri" panose="020F0502020204030204" pitchFamily="34" charset="0"/>
            </a:rPr>
            <a:t>Study Schedule</a:t>
          </a:r>
        </a:p>
      </dgm:t>
    </dgm:pt>
    <dgm:pt modelId="{D04BD1BC-9934-0944-85BA-CF04906B7A5D}" type="parTrans" cxnId="{3F4D1DE0-EBAC-CC47-8B9F-5BFD790450D6}">
      <dgm:prSet/>
      <dgm:spPr/>
      <dgm:t>
        <a:bodyPr/>
        <a:lstStyle/>
        <a:p>
          <a:endParaRPr lang="en-US">
            <a:latin typeface="Calibri" panose="020F0502020204030204" pitchFamily="34" charset="0"/>
            <a:cs typeface="Calibri" panose="020F0502020204030204" pitchFamily="34" charset="0"/>
          </a:endParaRPr>
        </a:p>
      </dgm:t>
    </dgm:pt>
    <dgm:pt modelId="{823F3FC0-A88E-2B49-B726-4E3AE6E9497A}" type="sibTrans" cxnId="{3F4D1DE0-EBAC-CC47-8B9F-5BFD790450D6}">
      <dgm:prSet/>
      <dgm:spPr/>
      <dgm:t>
        <a:bodyPr/>
        <a:lstStyle/>
        <a:p>
          <a:endParaRPr lang="en-US">
            <a:latin typeface="Calibri" panose="020F0502020204030204" pitchFamily="34" charset="0"/>
            <a:cs typeface="Calibri" panose="020F0502020204030204" pitchFamily="34" charset="0"/>
          </a:endParaRPr>
        </a:p>
      </dgm:t>
    </dgm:pt>
    <dgm:pt modelId="{45D298FA-03B5-C64C-9CB4-3AB6E2849275}">
      <dgm:prSet custT="1"/>
      <dgm:spPr>
        <a:solidFill>
          <a:srgbClr val="FEEFD9"/>
        </a:solidFill>
      </dgm:spPr>
      <dgm:t>
        <a:bodyPr/>
        <a:lstStyle/>
        <a:p>
          <a:r>
            <a:rPr lang="en-US" sz="2000">
              <a:latin typeface="Calibri" panose="020F0502020204030204" pitchFamily="34" charset="0"/>
              <a:cs typeface="Calibri" panose="020F0502020204030204" pitchFamily="34" charset="0"/>
            </a:rPr>
            <a:t>User Roles and Permissions</a:t>
          </a:r>
        </a:p>
      </dgm:t>
    </dgm:pt>
    <dgm:pt modelId="{CF3BBE86-5F1E-F447-8CA7-F7384257E989}" type="parTrans" cxnId="{AB56D0B6-4B7E-C741-9FE8-7F7421C53218}">
      <dgm:prSet/>
      <dgm:spPr/>
      <dgm:t>
        <a:bodyPr/>
        <a:lstStyle/>
        <a:p>
          <a:endParaRPr lang="en-US">
            <a:latin typeface="Calibri" panose="020F0502020204030204" pitchFamily="34" charset="0"/>
            <a:cs typeface="Calibri" panose="020F0502020204030204" pitchFamily="34" charset="0"/>
          </a:endParaRPr>
        </a:p>
      </dgm:t>
    </dgm:pt>
    <dgm:pt modelId="{078865DE-6E57-B840-AB5F-06BA2E53CDFE}" type="sibTrans" cxnId="{AB56D0B6-4B7E-C741-9FE8-7F7421C53218}">
      <dgm:prSet/>
      <dgm:spPr/>
      <dgm:t>
        <a:bodyPr/>
        <a:lstStyle/>
        <a:p>
          <a:endParaRPr lang="en-US">
            <a:latin typeface="Calibri" panose="020F0502020204030204" pitchFamily="34" charset="0"/>
            <a:cs typeface="Calibri" panose="020F0502020204030204" pitchFamily="34" charset="0"/>
          </a:endParaRPr>
        </a:p>
      </dgm:t>
    </dgm:pt>
    <dgm:pt modelId="{E277F47E-F43F-944E-AD32-7BD01543DDC4}">
      <dgm:prSet custT="1"/>
      <dgm:spPr>
        <a:solidFill>
          <a:srgbClr val="FEEFD9"/>
        </a:solidFill>
      </dgm:spPr>
      <dgm:t>
        <a:bodyPr/>
        <a:lstStyle/>
        <a:p>
          <a:pPr rtl="0"/>
          <a:r>
            <a:rPr lang="en-US" sz="2000">
              <a:latin typeface="Calibri" panose="020F0502020204030204" pitchFamily="34" charset="0"/>
              <a:cs typeface="Calibri" panose="020F0502020204030204" pitchFamily="34" charset="0"/>
            </a:rPr>
            <a:t>Data Quality and Flow</a:t>
          </a:r>
        </a:p>
      </dgm:t>
    </dgm:pt>
    <dgm:pt modelId="{A06655ED-96C7-FD42-AF3E-69CE12701CAB}" type="parTrans" cxnId="{353CE3BD-FE84-314F-BF41-116B8640A19C}">
      <dgm:prSet/>
      <dgm:spPr/>
      <dgm:t>
        <a:bodyPr/>
        <a:lstStyle/>
        <a:p>
          <a:endParaRPr lang="en-US">
            <a:latin typeface="Calibri" panose="020F0502020204030204" pitchFamily="34" charset="0"/>
            <a:cs typeface="Calibri" panose="020F0502020204030204" pitchFamily="34" charset="0"/>
          </a:endParaRPr>
        </a:p>
      </dgm:t>
    </dgm:pt>
    <dgm:pt modelId="{7CBB92E7-F2F1-E642-84F7-3A6E70B40ED0}" type="sibTrans" cxnId="{353CE3BD-FE84-314F-BF41-116B8640A19C}">
      <dgm:prSet/>
      <dgm:spPr/>
      <dgm:t>
        <a:bodyPr/>
        <a:lstStyle/>
        <a:p>
          <a:endParaRPr lang="en-US">
            <a:latin typeface="Calibri" panose="020F0502020204030204" pitchFamily="34" charset="0"/>
            <a:cs typeface="Calibri" panose="020F0502020204030204" pitchFamily="34" charset="0"/>
          </a:endParaRPr>
        </a:p>
      </dgm:t>
    </dgm:pt>
    <dgm:pt modelId="{4D3FD5AE-AE03-8543-9C52-477485B831D9}">
      <dgm:prSet custT="1"/>
      <dgm:spPr>
        <a:solidFill>
          <a:srgbClr val="FEEFD9"/>
        </a:solidFill>
      </dgm:spPr>
      <dgm:t>
        <a:bodyPr/>
        <a:lstStyle/>
        <a:p>
          <a:r>
            <a:rPr lang="en-US" sz="2000" dirty="0">
              <a:latin typeface="Calibri" panose="020F0502020204030204" pitchFamily="34" charset="0"/>
              <a:cs typeface="Calibri" panose="020F0502020204030204" pitchFamily="34" charset="0"/>
            </a:rPr>
            <a:t>Event-driven Notifications</a:t>
          </a:r>
        </a:p>
      </dgm:t>
    </dgm:pt>
    <dgm:pt modelId="{5A93C901-6106-0E46-8B35-23362EFC8783}" type="parTrans" cxnId="{B8A531A8-30F7-4B4C-BEFF-21451716F5A8}">
      <dgm:prSet/>
      <dgm:spPr/>
      <dgm:t>
        <a:bodyPr/>
        <a:lstStyle/>
        <a:p>
          <a:endParaRPr lang="en-US">
            <a:latin typeface="Calibri" panose="020F0502020204030204" pitchFamily="34" charset="0"/>
            <a:cs typeface="Calibri" panose="020F0502020204030204" pitchFamily="34" charset="0"/>
          </a:endParaRPr>
        </a:p>
      </dgm:t>
    </dgm:pt>
    <dgm:pt modelId="{CE5C68A6-59CA-C847-85B2-8B1327AE012B}" type="sibTrans" cxnId="{B8A531A8-30F7-4B4C-BEFF-21451716F5A8}">
      <dgm:prSet/>
      <dgm:spPr/>
      <dgm:t>
        <a:bodyPr/>
        <a:lstStyle/>
        <a:p>
          <a:endParaRPr lang="en-US">
            <a:latin typeface="Calibri" panose="020F0502020204030204" pitchFamily="34" charset="0"/>
            <a:cs typeface="Calibri" panose="020F0502020204030204" pitchFamily="34" charset="0"/>
          </a:endParaRPr>
        </a:p>
      </dgm:t>
    </dgm:pt>
    <dgm:pt modelId="{3A3CEE93-1B66-C541-8F27-A97ADB2B5621}">
      <dgm:prSet custT="1"/>
      <dgm:spPr>
        <a:solidFill>
          <a:srgbClr val="FEEFD9"/>
        </a:solidFill>
      </dgm:spPr>
      <dgm:t>
        <a:bodyPr/>
        <a:lstStyle/>
        <a:p>
          <a:pPr rtl="0"/>
          <a:r>
            <a:rPr lang="en-US" sz="2000" dirty="0">
              <a:latin typeface="Calibri" panose="020F0502020204030204" pitchFamily="34" charset="0"/>
              <a:cs typeface="Calibri" panose="020F0502020204030204" pitchFamily="34" charset="0"/>
            </a:rPr>
            <a:t>Queries</a:t>
          </a:r>
        </a:p>
      </dgm:t>
    </dgm:pt>
    <dgm:pt modelId="{F68E4F59-C6D6-F64E-A90E-3A3D30FEDE99}" type="parTrans" cxnId="{FA024256-BB70-3E4C-A940-79D87F8360E1}">
      <dgm:prSet/>
      <dgm:spPr/>
      <dgm:t>
        <a:bodyPr/>
        <a:lstStyle/>
        <a:p>
          <a:endParaRPr lang="en-US">
            <a:latin typeface="Calibri" panose="020F0502020204030204" pitchFamily="34" charset="0"/>
            <a:cs typeface="Calibri" panose="020F0502020204030204" pitchFamily="34" charset="0"/>
          </a:endParaRPr>
        </a:p>
      </dgm:t>
    </dgm:pt>
    <dgm:pt modelId="{D4A2A453-3005-3446-808A-5187809B012E}" type="sibTrans" cxnId="{FA024256-BB70-3E4C-A940-79D87F8360E1}">
      <dgm:prSet/>
      <dgm:spPr/>
      <dgm:t>
        <a:bodyPr/>
        <a:lstStyle/>
        <a:p>
          <a:endParaRPr lang="en-US">
            <a:latin typeface="Calibri" panose="020F0502020204030204" pitchFamily="34" charset="0"/>
            <a:cs typeface="Calibri" panose="020F0502020204030204" pitchFamily="34" charset="0"/>
          </a:endParaRPr>
        </a:p>
      </dgm:t>
    </dgm:pt>
    <dgm:pt modelId="{F1FA09AD-4135-EA4E-851B-0699DADB87CC}">
      <dgm:prSet custT="1"/>
      <dgm:spPr>
        <a:solidFill>
          <a:srgbClr val="FEEFD9"/>
        </a:solidFill>
      </dgm:spPr>
      <dgm:t>
        <a:bodyPr/>
        <a:lstStyle/>
        <a:p>
          <a:pPr rtl="0"/>
          <a:r>
            <a:rPr lang="en-US" sz="2000">
              <a:latin typeface="Calibri" panose="020F0502020204030204" pitchFamily="34" charset="0"/>
              <a:cs typeface="Calibri" panose="020F0502020204030204" pitchFamily="34" charset="0"/>
            </a:rPr>
            <a:t>Reports</a:t>
          </a:r>
        </a:p>
      </dgm:t>
    </dgm:pt>
    <dgm:pt modelId="{5C6E817F-C5C9-2246-BCE5-A85297BA5955}" type="parTrans" cxnId="{428122AD-EC72-4F45-874C-CFD48BF809C4}">
      <dgm:prSet/>
      <dgm:spPr/>
      <dgm:t>
        <a:bodyPr/>
        <a:lstStyle/>
        <a:p>
          <a:endParaRPr lang="en-US">
            <a:latin typeface="Calibri" panose="020F0502020204030204" pitchFamily="34" charset="0"/>
            <a:cs typeface="Calibri" panose="020F0502020204030204" pitchFamily="34" charset="0"/>
          </a:endParaRPr>
        </a:p>
      </dgm:t>
    </dgm:pt>
    <dgm:pt modelId="{91D4AFAA-F41B-C04E-A80B-D50E4D4E63EA}" type="sibTrans" cxnId="{428122AD-EC72-4F45-874C-CFD48BF809C4}">
      <dgm:prSet/>
      <dgm:spPr/>
      <dgm:t>
        <a:bodyPr/>
        <a:lstStyle/>
        <a:p>
          <a:endParaRPr lang="en-US">
            <a:latin typeface="Calibri" panose="020F0502020204030204" pitchFamily="34" charset="0"/>
            <a:cs typeface="Calibri" panose="020F0502020204030204" pitchFamily="34" charset="0"/>
          </a:endParaRPr>
        </a:p>
      </dgm:t>
    </dgm:pt>
    <dgm:pt modelId="{BF7666C4-49F9-E343-9E65-5D3BA278345C}">
      <dgm:prSet custT="1"/>
      <dgm:spPr>
        <a:solidFill>
          <a:srgbClr val="FEEFD9"/>
        </a:solidFill>
      </dgm:spPr>
      <dgm:t>
        <a:bodyPr/>
        <a:lstStyle/>
        <a:p>
          <a:pPr rtl="0"/>
          <a:r>
            <a:rPr lang="en-US" sz="2000" dirty="0">
              <a:latin typeface="Calibri" panose="020F0502020204030204" pitchFamily="34" charset="0"/>
              <a:cs typeface="Calibri" panose="020F0502020204030204" pitchFamily="34" charset="0"/>
            </a:rPr>
            <a:t>Imaging</a:t>
          </a:r>
        </a:p>
      </dgm:t>
    </dgm:pt>
    <dgm:pt modelId="{9B020D6C-CA67-014D-A5B2-AC6C75919C4E}" type="parTrans" cxnId="{1D05860E-152D-AE4B-A042-249C7FBBFEB8}">
      <dgm:prSet/>
      <dgm:spPr/>
      <dgm:t>
        <a:bodyPr/>
        <a:lstStyle/>
        <a:p>
          <a:endParaRPr lang="en-US">
            <a:latin typeface="Calibri" panose="020F0502020204030204" pitchFamily="34" charset="0"/>
            <a:cs typeface="Calibri" panose="020F0502020204030204" pitchFamily="34" charset="0"/>
          </a:endParaRPr>
        </a:p>
      </dgm:t>
    </dgm:pt>
    <dgm:pt modelId="{321E5761-ABFD-804C-A2C5-B42A00AB9E18}" type="sibTrans" cxnId="{1D05860E-152D-AE4B-A042-249C7FBBFEB8}">
      <dgm:prSet/>
      <dgm:spPr/>
      <dgm:t>
        <a:bodyPr/>
        <a:lstStyle/>
        <a:p>
          <a:endParaRPr lang="en-US">
            <a:latin typeface="Calibri" panose="020F0502020204030204" pitchFamily="34" charset="0"/>
            <a:cs typeface="Calibri" panose="020F0502020204030204" pitchFamily="34" charset="0"/>
          </a:endParaRPr>
        </a:p>
      </dgm:t>
    </dgm:pt>
    <dgm:pt modelId="{BBC19F74-E122-7E42-ABA5-941B70E1B9DF}">
      <dgm:prSet custT="1"/>
      <dgm:spPr>
        <a:solidFill>
          <a:srgbClr val="FEEFD9"/>
        </a:solidFill>
      </dgm:spPr>
      <dgm:t>
        <a:bodyPr/>
        <a:lstStyle/>
        <a:p>
          <a:pPr rtl="0"/>
          <a:r>
            <a:rPr lang="en-US" sz="2000">
              <a:latin typeface="Calibri" panose="020F0502020204030204" pitchFamily="34" charset="0"/>
              <a:cs typeface="Calibri" panose="020F0502020204030204" pitchFamily="34" charset="0"/>
            </a:rPr>
            <a:t>Audio</a:t>
          </a:r>
        </a:p>
      </dgm:t>
    </dgm:pt>
    <dgm:pt modelId="{91B0A5BC-66CF-B44B-A424-1A9C2ED24C89}" type="parTrans" cxnId="{55A10D42-4FC0-E94F-A399-83B379269207}">
      <dgm:prSet/>
      <dgm:spPr/>
      <dgm:t>
        <a:bodyPr/>
        <a:lstStyle/>
        <a:p>
          <a:endParaRPr lang="en-US">
            <a:latin typeface="Calibri" panose="020F0502020204030204" pitchFamily="34" charset="0"/>
            <a:cs typeface="Calibri" panose="020F0502020204030204" pitchFamily="34" charset="0"/>
          </a:endParaRPr>
        </a:p>
      </dgm:t>
    </dgm:pt>
    <dgm:pt modelId="{5C44AC24-59A2-D447-BA93-B451D42BE6B1}" type="sibTrans" cxnId="{55A10D42-4FC0-E94F-A399-83B379269207}">
      <dgm:prSet/>
      <dgm:spPr/>
      <dgm:t>
        <a:bodyPr/>
        <a:lstStyle/>
        <a:p>
          <a:endParaRPr lang="en-US">
            <a:latin typeface="Calibri" panose="020F0502020204030204" pitchFamily="34" charset="0"/>
            <a:cs typeface="Calibri" panose="020F0502020204030204" pitchFamily="34" charset="0"/>
          </a:endParaRPr>
        </a:p>
      </dgm:t>
    </dgm:pt>
    <dgm:pt modelId="{7FB25E24-A2F2-6B42-BB9A-EDD20E74376B}" type="pres">
      <dgm:prSet presAssocID="{F4B4167A-8506-8940-BE8A-0C49FC27BFE8}" presName="Name0" presStyleCnt="0">
        <dgm:presLayoutVars>
          <dgm:dir/>
          <dgm:animLvl val="lvl"/>
          <dgm:resizeHandles val="exact"/>
        </dgm:presLayoutVars>
      </dgm:prSet>
      <dgm:spPr/>
    </dgm:pt>
    <dgm:pt modelId="{3B7239C4-4E7A-D04B-A860-6BF4D9946141}" type="pres">
      <dgm:prSet presAssocID="{5A6ECE7F-96A5-604D-9467-DC262C705554}" presName="composite" presStyleCnt="0"/>
      <dgm:spPr/>
    </dgm:pt>
    <dgm:pt modelId="{05170E8D-BABA-EF49-8901-B16C9FD40BC2}" type="pres">
      <dgm:prSet presAssocID="{5A6ECE7F-96A5-604D-9467-DC262C705554}" presName="parTx" presStyleLbl="alignNode1" presStyleIdx="0" presStyleCnt="4">
        <dgm:presLayoutVars>
          <dgm:chMax val="0"/>
          <dgm:chPref val="0"/>
          <dgm:bulletEnabled val="1"/>
        </dgm:presLayoutVars>
      </dgm:prSet>
      <dgm:spPr/>
    </dgm:pt>
    <dgm:pt modelId="{283DF997-FCFB-254D-B97B-B620398C4C7E}" type="pres">
      <dgm:prSet presAssocID="{5A6ECE7F-96A5-604D-9467-DC262C705554}" presName="desTx" presStyleLbl="alignAccFollowNode1" presStyleIdx="0" presStyleCnt="4">
        <dgm:presLayoutVars>
          <dgm:bulletEnabled val="1"/>
        </dgm:presLayoutVars>
      </dgm:prSet>
      <dgm:spPr/>
    </dgm:pt>
    <dgm:pt modelId="{A5D45A42-D22D-9145-A819-E21EBB93FB11}" type="pres">
      <dgm:prSet presAssocID="{05AD511D-E9DB-9F43-93CB-EBA145356679}" presName="space" presStyleCnt="0"/>
      <dgm:spPr/>
    </dgm:pt>
    <dgm:pt modelId="{922434FE-8E45-384C-A63E-7E9174BCFB5F}" type="pres">
      <dgm:prSet presAssocID="{21075B98-94C8-414E-8B90-DC98F63FDFAF}" presName="composite" presStyleCnt="0"/>
      <dgm:spPr/>
    </dgm:pt>
    <dgm:pt modelId="{F3AB0761-65C1-C946-A35A-F84A5B8E551C}" type="pres">
      <dgm:prSet presAssocID="{21075B98-94C8-414E-8B90-DC98F63FDFAF}" presName="parTx" presStyleLbl="alignNode1" presStyleIdx="1" presStyleCnt="4">
        <dgm:presLayoutVars>
          <dgm:chMax val="0"/>
          <dgm:chPref val="0"/>
          <dgm:bulletEnabled val="1"/>
        </dgm:presLayoutVars>
      </dgm:prSet>
      <dgm:spPr/>
    </dgm:pt>
    <dgm:pt modelId="{F1EE296E-0CD6-1543-9694-4D7927ECBD63}" type="pres">
      <dgm:prSet presAssocID="{21075B98-94C8-414E-8B90-DC98F63FDFAF}" presName="desTx" presStyleLbl="alignAccFollowNode1" presStyleIdx="1" presStyleCnt="4" custLinFactNeighborY="560">
        <dgm:presLayoutVars>
          <dgm:bulletEnabled val="1"/>
        </dgm:presLayoutVars>
      </dgm:prSet>
      <dgm:spPr/>
    </dgm:pt>
    <dgm:pt modelId="{01DF5428-AE4F-4F4C-BA3C-DB45F934320D}" type="pres">
      <dgm:prSet presAssocID="{7B37D0F9-452D-7E48-97BD-067CEC43A279}" presName="space" presStyleCnt="0"/>
      <dgm:spPr/>
    </dgm:pt>
    <dgm:pt modelId="{0E623B59-AA80-9441-8E0A-313CCAF1662F}" type="pres">
      <dgm:prSet presAssocID="{9F1EAB58-AC8F-3E47-849F-27A8F3ADE2C8}" presName="composite" presStyleCnt="0"/>
      <dgm:spPr/>
    </dgm:pt>
    <dgm:pt modelId="{010C54A4-B4A3-7048-97D3-C87EBA0FF4DC}" type="pres">
      <dgm:prSet presAssocID="{9F1EAB58-AC8F-3E47-849F-27A8F3ADE2C8}" presName="parTx" presStyleLbl="alignNode1" presStyleIdx="2" presStyleCnt="4">
        <dgm:presLayoutVars>
          <dgm:chMax val="0"/>
          <dgm:chPref val="0"/>
          <dgm:bulletEnabled val="1"/>
        </dgm:presLayoutVars>
      </dgm:prSet>
      <dgm:spPr/>
    </dgm:pt>
    <dgm:pt modelId="{C039F671-6086-9447-8F71-CDB62B95B964}" type="pres">
      <dgm:prSet presAssocID="{9F1EAB58-AC8F-3E47-849F-27A8F3ADE2C8}" presName="desTx" presStyleLbl="alignAccFollowNode1" presStyleIdx="2" presStyleCnt="4">
        <dgm:presLayoutVars>
          <dgm:bulletEnabled val="1"/>
        </dgm:presLayoutVars>
      </dgm:prSet>
      <dgm:spPr/>
    </dgm:pt>
    <dgm:pt modelId="{4C0C5A13-2026-7A4E-871B-DAF4E0ECB523}" type="pres">
      <dgm:prSet presAssocID="{CAA4F238-8629-C74A-9E5B-48E6A9E66DB6}" presName="space" presStyleCnt="0"/>
      <dgm:spPr/>
    </dgm:pt>
    <dgm:pt modelId="{747CE0C9-6B8D-8F44-913C-6F0F71CDB856}" type="pres">
      <dgm:prSet presAssocID="{34637B25-B823-2F4E-89F3-4734F41E02BB}" presName="composite" presStyleCnt="0"/>
      <dgm:spPr/>
    </dgm:pt>
    <dgm:pt modelId="{590FB76E-E773-E749-9562-BAF76A134B6C}" type="pres">
      <dgm:prSet presAssocID="{34637B25-B823-2F4E-89F3-4734F41E02BB}" presName="parTx" presStyleLbl="alignNode1" presStyleIdx="3" presStyleCnt="4">
        <dgm:presLayoutVars>
          <dgm:chMax val="0"/>
          <dgm:chPref val="0"/>
          <dgm:bulletEnabled val="1"/>
        </dgm:presLayoutVars>
      </dgm:prSet>
      <dgm:spPr/>
    </dgm:pt>
    <dgm:pt modelId="{88C90CED-421B-F84A-BC73-C6F5902A1CE2}" type="pres">
      <dgm:prSet presAssocID="{34637B25-B823-2F4E-89F3-4734F41E02BB}" presName="desTx" presStyleLbl="alignAccFollowNode1" presStyleIdx="3" presStyleCnt="4">
        <dgm:presLayoutVars>
          <dgm:bulletEnabled val="1"/>
        </dgm:presLayoutVars>
      </dgm:prSet>
      <dgm:spPr/>
    </dgm:pt>
  </dgm:ptLst>
  <dgm:cxnLst>
    <dgm:cxn modelId="{90C32C05-9E12-024B-84AC-DB7E454C012C}" type="presOf" srcId="{3E1B46CE-2C28-614B-A280-1AE744415507}" destId="{C039F671-6086-9447-8F71-CDB62B95B964}" srcOrd="0" destOrd="3" presId="urn:microsoft.com/office/officeart/2005/8/layout/hList1"/>
    <dgm:cxn modelId="{19ED5509-AD88-614F-9263-C64C800799A2}" srcId="{F4B4167A-8506-8940-BE8A-0C49FC27BFE8}" destId="{21075B98-94C8-414E-8B90-DC98F63FDFAF}" srcOrd="1" destOrd="0" parTransId="{9357BAC6-4AD1-7F4B-99FE-896A0F042CF1}" sibTransId="{7B37D0F9-452D-7E48-97BD-067CEC43A279}"/>
    <dgm:cxn modelId="{1D05860E-152D-AE4B-A042-249C7FBBFEB8}" srcId="{5A6ECE7F-96A5-604D-9467-DC262C705554}" destId="{BF7666C4-49F9-E343-9E65-5D3BA278345C}" srcOrd="2" destOrd="0" parTransId="{9B020D6C-CA67-014D-A5B2-AC6C75919C4E}" sibTransId="{321E5761-ABFD-804C-A2C5-B42A00AB9E18}"/>
    <dgm:cxn modelId="{5C5A6A15-D922-C442-9F93-9513D0626DAB}" type="presOf" srcId="{45D298FA-03B5-C64C-9CB4-3AB6E2849275}" destId="{88C90CED-421B-F84A-BC73-C6F5902A1CE2}" srcOrd="0" destOrd="3" presId="urn:microsoft.com/office/officeart/2005/8/layout/hList1"/>
    <dgm:cxn modelId="{AC60AE1A-D33C-0F45-A677-1D94FD6FDB9E}" type="presOf" srcId="{A87FEA6B-4B3D-714D-ACBC-9569151F60F5}" destId="{F1EE296E-0CD6-1543-9694-4D7927ECBD63}" srcOrd="0" destOrd="3" presId="urn:microsoft.com/office/officeart/2005/8/layout/hList1"/>
    <dgm:cxn modelId="{2267A71B-2FB2-B041-88C1-4C4172CC64C6}" srcId="{5A6ECE7F-96A5-604D-9467-DC262C705554}" destId="{719A078F-A28C-B245-B5DA-C138F97CCD30}" srcOrd="0" destOrd="0" parTransId="{B968269F-BD5A-0B4F-BB52-C0C9CF65A4F1}" sibTransId="{5AF78CAB-B156-D548-9379-50FB2BA8A112}"/>
    <dgm:cxn modelId="{16775720-7C44-AC4E-B8C8-1AC9D2792895}" srcId="{9F1EAB58-AC8F-3E47-849F-27A8F3ADE2C8}" destId="{9ABA0BA7-41A6-724D-843E-EE99B2635E40}" srcOrd="2" destOrd="0" parTransId="{A45BC29A-75DC-EE41-B8C3-00C9D2493E65}" sibTransId="{4A304C23-F25B-6A4D-992B-7EC087571495}"/>
    <dgm:cxn modelId="{3EABF729-4232-0C43-9E02-08B8984FC260}" type="presOf" srcId="{535DCA7E-5793-5042-9CC3-80AC10822DAB}" destId="{283DF997-FCFB-254D-B97B-B620398C4C7E}" srcOrd="0" destOrd="4" presId="urn:microsoft.com/office/officeart/2005/8/layout/hList1"/>
    <dgm:cxn modelId="{F73A4133-F958-F44B-8912-533D9808613F}" type="presOf" srcId="{EF431835-057F-BB43-82DD-D80249D40392}" destId="{88C90CED-421B-F84A-BC73-C6F5902A1CE2}" srcOrd="0" destOrd="2" presId="urn:microsoft.com/office/officeart/2005/8/layout/hList1"/>
    <dgm:cxn modelId="{A3BC6237-9DDD-644B-A789-F86FA6C0F181}" type="presOf" srcId="{F4B4167A-8506-8940-BE8A-0C49FC27BFE8}" destId="{7FB25E24-A2F2-6B42-BB9A-EDD20E74376B}" srcOrd="0" destOrd="0" presId="urn:microsoft.com/office/officeart/2005/8/layout/hList1"/>
    <dgm:cxn modelId="{55A10D42-4FC0-E94F-A399-83B379269207}" srcId="{5A6ECE7F-96A5-604D-9467-DC262C705554}" destId="{BBC19F74-E122-7E42-ABA5-941B70E1B9DF}" srcOrd="3" destOrd="0" parTransId="{91B0A5BC-66CF-B44B-A424-1A9C2ED24C89}" sibTransId="{5C44AC24-59A2-D447-BA93-B451D42BE6B1}"/>
    <dgm:cxn modelId="{7584C952-036A-4F47-B427-728E13B0D357}" type="presOf" srcId="{E277F47E-F43F-944E-AD32-7BD01543DDC4}" destId="{C039F671-6086-9447-8F71-CDB62B95B964}" srcOrd="0" destOrd="1" presId="urn:microsoft.com/office/officeart/2005/8/layout/hList1"/>
    <dgm:cxn modelId="{FA024256-BB70-3E4C-A940-79D87F8360E1}" srcId="{5A6ECE7F-96A5-604D-9467-DC262C705554}" destId="{3A3CEE93-1B66-C541-8F27-A97ADB2B5621}" srcOrd="1" destOrd="0" parTransId="{F68E4F59-C6D6-F64E-A90E-3A3D30FEDE99}" sibTransId="{D4A2A453-3005-3446-808A-5187809B012E}"/>
    <dgm:cxn modelId="{4F329C59-14A8-9D40-8F24-BFCA221658EF}" type="presOf" srcId="{9ABA0BA7-41A6-724D-843E-EE99B2635E40}" destId="{C039F671-6086-9447-8F71-CDB62B95B964}" srcOrd="0" destOrd="2" presId="urn:microsoft.com/office/officeart/2005/8/layout/hList1"/>
    <dgm:cxn modelId="{15B8E85C-0928-314E-AA10-1847407BAF55}" type="presOf" srcId="{6A07B8FF-987E-3740-A83B-E6047D9151BD}" destId="{88C90CED-421B-F84A-BC73-C6F5902A1CE2}" srcOrd="0" destOrd="1" presId="urn:microsoft.com/office/officeart/2005/8/layout/hList1"/>
    <dgm:cxn modelId="{62CDB65D-735F-2640-8BE7-A2404E60F23C}" type="presOf" srcId="{F1FA09AD-4135-EA4E-851B-0699DADB87CC}" destId="{C039F671-6086-9447-8F71-CDB62B95B964}" srcOrd="0" destOrd="0" presId="urn:microsoft.com/office/officeart/2005/8/layout/hList1"/>
    <dgm:cxn modelId="{C3D20C66-E30A-4C4C-8622-55B962160796}" type="presOf" srcId="{403020EC-DAFF-6043-B70F-E7781716385F}" destId="{F1EE296E-0CD6-1543-9694-4D7927ECBD63}" srcOrd="0" destOrd="1" presId="urn:microsoft.com/office/officeart/2005/8/layout/hList1"/>
    <dgm:cxn modelId="{F606ED6E-DFC8-BB48-973B-7DC3ED9C45C8}" srcId="{34637B25-B823-2F4E-89F3-4734F41E02BB}" destId="{6A07B8FF-987E-3740-A83B-E6047D9151BD}" srcOrd="1" destOrd="0" parTransId="{2E0A164F-23DF-564D-A72F-D5AD460BCE4D}" sibTransId="{422C6383-665B-9C45-8502-81758B1BBC1F}"/>
    <dgm:cxn modelId="{C676D471-4C2E-BD4C-8D3A-9E5B45B59686}" srcId="{5A6ECE7F-96A5-604D-9467-DC262C705554}" destId="{535DCA7E-5793-5042-9CC3-80AC10822DAB}" srcOrd="4" destOrd="0" parTransId="{C4A3D11E-2B00-6247-8B4B-41B43071F1B0}" sibTransId="{D0427833-E09C-794D-A087-360CE22110DB}"/>
    <dgm:cxn modelId="{DAD29276-3E5D-3F41-A39C-9548839527D4}" srcId="{9F1EAB58-AC8F-3E47-849F-27A8F3ADE2C8}" destId="{078B5BF5-04C1-B841-AE53-74F6B56EBF62}" srcOrd="4" destOrd="0" parTransId="{F3451633-D509-1148-8F30-660B3CEB9592}" sibTransId="{B0DF7278-BE1D-FB44-8384-609D2817E205}"/>
    <dgm:cxn modelId="{C7149B76-E957-4949-BB27-93AEC02C8674}" type="presOf" srcId="{BBC19F74-E122-7E42-ABA5-941B70E1B9DF}" destId="{283DF997-FCFB-254D-B97B-B620398C4C7E}" srcOrd="0" destOrd="3" presId="urn:microsoft.com/office/officeart/2005/8/layout/hList1"/>
    <dgm:cxn modelId="{28912682-C61E-DF43-99AF-E81540726745}" type="presOf" srcId="{34637B25-B823-2F4E-89F3-4734F41E02BB}" destId="{590FB76E-E773-E749-9562-BAF76A134B6C}" srcOrd="0" destOrd="0" presId="urn:microsoft.com/office/officeart/2005/8/layout/hList1"/>
    <dgm:cxn modelId="{08E7BA82-4036-7B47-9DFA-96C6D8B2E5D0}" type="presOf" srcId="{1B1F9750-7FC3-5A4F-BCBB-D10BFB36E692}" destId="{88C90CED-421B-F84A-BC73-C6F5902A1CE2}" srcOrd="0" destOrd="0" presId="urn:microsoft.com/office/officeart/2005/8/layout/hList1"/>
    <dgm:cxn modelId="{528FF390-546C-E641-9E0F-9377AEF98F59}" type="presOf" srcId="{BF7666C4-49F9-E343-9E65-5D3BA278345C}" destId="{283DF997-FCFB-254D-B97B-B620398C4C7E}" srcOrd="0" destOrd="2" presId="urn:microsoft.com/office/officeart/2005/8/layout/hList1"/>
    <dgm:cxn modelId="{D5AB3894-B1D0-5F47-B4E2-CF53EFF445F9}" type="presOf" srcId="{4D3FD5AE-AE03-8543-9C52-477485B831D9}" destId="{88C90CED-421B-F84A-BC73-C6F5902A1CE2}" srcOrd="0" destOrd="4" presId="urn:microsoft.com/office/officeart/2005/8/layout/hList1"/>
    <dgm:cxn modelId="{D804E09C-EFDA-664A-9D0E-B54FA12ED5EB}" srcId="{F4B4167A-8506-8940-BE8A-0C49FC27BFE8}" destId="{5A6ECE7F-96A5-604D-9467-DC262C705554}" srcOrd="0" destOrd="0" parTransId="{FF49856C-A937-034D-A6D8-2741F33588BB}" sibTransId="{05AD511D-E9DB-9F43-93CB-EBA145356679}"/>
    <dgm:cxn modelId="{BE2D1EA4-08E5-2C48-A818-6EF57A4FBCC6}" srcId="{21075B98-94C8-414E-8B90-DC98F63FDFAF}" destId="{141EC1C0-1E7E-3F41-8F52-9DF40F3ABB2F}" srcOrd="2" destOrd="0" parTransId="{A0DFAE69-1D57-5348-AF51-77152C444652}" sibTransId="{73FC883F-3165-9842-B500-DFB0BE742603}"/>
    <dgm:cxn modelId="{B8A531A8-30F7-4B4C-BEFF-21451716F5A8}" srcId="{34637B25-B823-2F4E-89F3-4734F41E02BB}" destId="{4D3FD5AE-AE03-8543-9C52-477485B831D9}" srcOrd="4" destOrd="0" parTransId="{5A93C901-6106-0E46-8B35-23362EFC8783}" sibTransId="{CE5C68A6-59CA-C847-85B2-8B1327AE012B}"/>
    <dgm:cxn modelId="{428122AD-EC72-4F45-874C-CFD48BF809C4}" srcId="{9F1EAB58-AC8F-3E47-849F-27A8F3ADE2C8}" destId="{F1FA09AD-4135-EA4E-851B-0699DADB87CC}" srcOrd="0" destOrd="0" parTransId="{5C6E817F-C5C9-2246-BCE5-A85297BA5955}" sibTransId="{91D4AFAA-F41B-C04E-A80B-D50E4D4E63EA}"/>
    <dgm:cxn modelId="{AB56D0B6-4B7E-C741-9FE8-7F7421C53218}" srcId="{34637B25-B823-2F4E-89F3-4734F41E02BB}" destId="{45D298FA-03B5-C64C-9CB4-3AB6E2849275}" srcOrd="3" destOrd="0" parTransId="{CF3BBE86-5F1E-F447-8CA7-F7384257E989}" sibTransId="{078865DE-6E57-B840-AB5F-06BA2E53CDFE}"/>
    <dgm:cxn modelId="{728688BD-1148-1D49-8CDC-C71B92ECD19D}" srcId="{F4B4167A-8506-8940-BE8A-0C49FC27BFE8}" destId="{9F1EAB58-AC8F-3E47-849F-27A8F3ADE2C8}" srcOrd="2" destOrd="0" parTransId="{193705AF-58C1-D74D-AF82-78B91D1E24AF}" sibTransId="{CAA4F238-8629-C74A-9E5B-48E6A9E66DB6}"/>
    <dgm:cxn modelId="{B7C1B4BD-E471-FF40-9F18-E66094B21FD3}" type="presOf" srcId="{06481A08-3441-A241-AA31-967845A4E613}" destId="{F1EE296E-0CD6-1543-9694-4D7927ECBD63}" srcOrd="0" destOrd="0" presId="urn:microsoft.com/office/officeart/2005/8/layout/hList1"/>
    <dgm:cxn modelId="{353CE3BD-FE84-314F-BF41-116B8640A19C}" srcId="{9F1EAB58-AC8F-3E47-849F-27A8F3ADE2C8}" destId="{E277F47E-F43F-944E-AD32-7BD01543DDC4}" srcOrd="1" destOrd="0" parTransId="{A06655ED-96C7-FD42-AF3E-69CE12701CAB}" sibTransId="{7CBB92E7-F2F1-E642-84F7-3A6E70B40ED0}"/>
    <dgm:cxn modelId="{AC2E56BE-38A8-904E-BE7C-BB36E279938D}" type="presOf" srcId="{3A3CEE93-1B66-C541-8F27-A97ADB2B5621}" destId="{283DF997-FCFB-254D-B97B-B620398C4C7E}" srcOrd="0" destOrd="1" presId="urn:microsoft.com/office/officeart/2005/8/layout/hList1"/>
    <dgm:cxn modelId="{68D648C1-0CB3-8544-8ED2-62F9B7AFF380}" type="presOf" srcId="{21075B98-94C8-414E-8B90-DC98F63FDFAF}" destId="{F3AB0761-65C1-C946-A35A-F84A5B8E551C}" srcOrd="0" destOrd="0" presId="urn:microsoft.com/office/officeart/2005/8/layout/hList1"/>
    <dgm:cxn modelId="{6A8831CA-E83D-0F40-B806-33CFB5958A0C}" srcId="{9F1EAB58-AC8F-3E47-849F-27A8F3ADE2C8}" destId="{3E1B46CE-2C28-614B-A280-1AE744415507}" srcOrd="3" destOrd="0" parTransId="{AA151AC9-CC08-DB44-ADA1-535E38908B87}" sibTransId="{6BD95BAC-E2EB-BB43-87B2-DF7A1FA5797D}"/>
    <dgm:cxn modelId="{80C7B6CC-A65B-6044-9249-4798993B1CB5}" srcId="{34637B25-B823-2F4E-89F3-4734F41E02BB}" destId="{1B1F9750-7FC3-5A4F-BCBB-D10BFB36E692}" srcOrd="0" destOrd="0" parTransId="{B88833A1-81C9-1649-A4C7-33C6EBF17461}" sibTransId="{CFFA9DC3-0268-7B41-B53C-0961D47F9D73}"/>
    <dgm:cxn modelId="{7ED135D7-CA76-3C49-BBF6-57B5C74758B0}" type="presOf" srcId="{141EC1C0-1E7E-3F41-8F52-9DF40F3ABB2F}" destId="{F1EE296E-0CD6-1543-9694-4D7927ECBD63}" srcOrd="0" destOrd="2" presId="urn:microsoft.com/office/officeart/2005/8/layout/hList1"/>
    <dgm:cxn modelId="{93E551DA-03D0-254B-BD5E-5D00C601E790}" type="presOf" srcId="{9F1EAB58-AC8F-3E47-849F-27A8F3ADE2C8}" destId="{010C54A4-B4A3-7048-97D3-C87EBA0FF4DC}" srcOrd="0" destOrd="0" presId="urn:microsoft.com/office/officeart/2005/8/layout/hList1"/>
    <dgm:cxn modelId="{3F4D1DE0-EBAC-CC47-8B9F-5BFD790450D6}" srcId="{34637B25-B823-2F4E-89F3-4734F41E02BB}" destId="{EF431835-057F-BB43-82DD-D80249D40392}" srcOrd="2" destOrd="0" parTransId="{D04BD1BC-9934-0944-85BA-CF04906B7A5D}" sibTransId="{823F3FC0-A88E-2B49-B726-4E3AE6E9497A}"/>
    <dgm:cxn modelId="{C2847FEA-994F-F34F-AC1C-E381995A970A}" srcId="{F4B4167A-8506-8940-BE8A-0C49FC27BFE8}" destId="{34637B25-B823-2F4E-89F3-4734F41E02BB}" srcOrd="3" destOrd="0" parTransId="{718B92FE-1ECD-BB40-81B2-547C0A225F3F}" sibTransId="{4F0EDAC2-CD32-B14D-80EC-351AF4863947}"/>
    <dgm:cxn modelId="{79575AF4-82B8-E74A-8DD9-BE6838925D00}" type="presOf" srcId="{078B5BF5-04C1-B841-AE53-74F6B56EBF62}" destId="{C039F671-6086-9447-8F71-CDB62B95B964}" srcOrd="0" destOrd="4" presId="urn:microsoft.com/office/officeart/2005/8/layout/hList1"/>
    <dgm:cxn modelId="{E207FBF6-B4C2-364A-8C99-38AF6BC7F3F3}" srcId="{21075B98-94C8-414E-8B90-DC98F63FDFAF}" destId="{403020EC-DAFF-6043-B70F-E7781716385F}" srcOrd="1" destOrd="0" parTransId="{C9A5621C-B133-EA4C-B625-8331A4F6039C}" sibTransId="{4547B62A-76AC-CB41-AA7A-36B2B3A85C5B}"/>
    <dgm:cxn modelId="{AED786F8-1900-EA47-BEEA-2AA7EA6C9302}" type="presOf" srcId="{5A6ECE7F-96A5-604D-9467-DC262C705554}" destId="{05170E8D-BABA-EF49-8901-B16C9FD40BC2}" srcOrd="0" destOrd="0" presId="urn:microsoft.com/office/officeart/2005/8/layout/hList1"/>
    <dgm:cxn modelId="{2043E7F9-910F-CC4F-A120-33AEE17F4041}" type="presOf" srcId="{719A078F-A28C-B245-B5DA-C138F97CCD30}" destId="{283DF997-FCFB-254D-B97B-B620398C4C7E}" srcOrd="0" destOrd="0" presId="urn:microsoft.com/office/officeart/2005/8/layout/hList1"/>
    <dgm:cxn modelId="{5B1DD8FB-FEDD-E248-92D5-DB22041E0FCE}" srcId="{21075B98-94C8-414E-8B90-DC98F63FDFAF}" destId="{A87FEA6B-4B3D-714D-ACBC-9569151F60F5}" srcOrd="3" destOrd="0" parTransId="{49A4A170-AB6E-2347-B4BB-A2750C6FAED4}" sibTransId="{861401F1-A93B-FD40-9818-C2C91A020151}"/>
    <dgm:cxn modelId="{4FF560FC-5484-9F46-BD32-DBC31AB72F1A}" srcId="{21075B98-94C8-414E-8B90-DC98F63FDFAF}" destId="{06481A08-3441-A241-AA31-967845A4E613}" srcOrd="0" destOrd="0" parTransId="{D5770D59-1FA2-D94E-9CEA-CF52857A1230}" sibTransId="{37CCB041-074B-7248-A7A8-4E02EA7C834D}"/>
    <dgm:cxn modelId="{648237BF-27C5-5540-85F5-210C462E6362}" type="presParOf" srcId="{7FB25E24-A2F2-6B42-BB9A-EDD20E74376B}" destId="{3B7239C4-4E7A-D04B-A860-6BF4D9946141}" srcOrd="0" destOrd="0" presId="urn:microsoft.com/office/officeart/2005/8/layout/hList1"/>
    <dgm:cxn modelId="{165E7B7B-9229-444A-9EDD-BF0E0F4CB663}" type="presParOf" srcId="{3B7239C4-4E7A-D04B-A860-6BF4D9946141}" destId="{05170E8D-BABA-EF49-8901-B16C9FD40BC2}" srcOrd="0" destOrd="0" presId="urn:microsoft.com/office/officeart/2005/8/layout/hList1"/>
    <dgm:cxn modelId="{4F85B558-EF9F-EA49-9706-CB35300EBD1A}" type="presParOf" srcId="{3B7239C4-4E7A-D04B-A860-6BF4D9946141}" destId="{283DF997-FCFB-254D-B97B-B620398C4C7E}" srcOrd="1" destOrd="0" presId="urn:microsoft.com/office/officeart/2005/8/layout/hList1"/>
    <dgm:cxn modelId="{0388486C-FF81-664C-B971-F1DBE6C19509}" type="presParOf" srcId="{7FB25E24-A2F2-6B42-BB9A-EDD20E74376B}" destId="{A5D45A42-D22D-9145-A819-E21EBB93FB11}" srcOrd="1" destOrd="0" presId="urn:microsoft.com/office/officeart/2005/8/layout/hList1"/>
    <dgm:cxn modelId="{E8B15D8E-82AB-DC42-9671-78B58437BA80}" type="presParOf" srcId="{7FB25E24-A2F2-6B42-BB9A-EDD20E74376B}" destId="{922434FE-8E45-384C-A63E-7E9174BCFB5F}" srcOrd="2" destOrd="0" presId="urn:microsoft.com/office/officeart/2005/8/layout/hList1"/>
    <dgm:cxn modelId="{B0C8A771-B97A-C545-B58E-77549E102A8D}" type="presParOf" srcId="{922434FE-8E45-384C-A63E-7E9174BCFB5F}" destId="{F3AB0761-65C1-C946-A35A-F84A5B8E551C}" srcOrd="0" destOrd="0" presId="urn:microsoft.com/office/officeart/2005/8/layout/hList1"/>
    <dgm:cxn modelId="{335C54D9-49DE-744A-81D2-0B921BF5A5A8}" type="presParOf" srcId="{922434FE-8E45-384C-A63E-7E9174BCFB5F}" destId="{F1EE296E-0CD6-1543-9694-4D7927ECBD63}" srcOrd="1" destOrd="0" presId="urn:microsoft.com/office/officeart/2005/8/layout/hList1"/>
    <dgm:cxn modelId="{07287992-40FD-3D40-BE1E-749C01157D9E}" type="presParOf" srcId="{7FB25E24-A2F2-6B42-BB9A-EDD20E74376B}" destId="{01DF5428-AE4F-4F4C-BA3C-DB45F934320D}" srcOrd="3" destOrd="0" presId="urn:microsoft.com/office/officeart/2005/8/layout/hList1"/>
    <dgm:cxn modelId="{7C0A1461-F6F5-A442-9EC7-EF1D498DCD9D}" type="presParOf" srcId="{7FB25E24-A2F2-6B42-BB9A-EDD20E74376B}" destId="{0E623B59-AA80-9441-8E0A-313CCAF1662F}" srcOrd="4" destOrd="0" presId="urn:microsoft.com/office/officeart/2005/8/layout/hList1"/>
    <dgm:cxn modelId="{0115E6FF-B209-2849-B439-A6DF644E5F4F}" type="presParOf" srcId="{0E623B59-AA80-9441-8E0A-313CCAF1662F}" destId="{010C54A4-B4A3-7048-97D3-C87EBA0FF4DC}" srcOrd="0" destOrd="0" presId="urn:microsoft.com/office/officeart/2005/8/layout/hList1"/>
    <dgm:cxn modelId="{BA71EA8A-EF54-524D-992B-C615E33E5366}" type="presParOf" srcId="{0E623B59-AA80-9441-8E0A-313CCAF1662F}" destId="{C039F671-6086-9447-8F71-CDB62B95B964}" srcOrd="1" destOrd="0" presId="urn:microsoft.com/office/officeart/2005/8/layout/hList1"/>
    <dgm:cxn modelId="{0FC92D26-9FE9-AD4E-8EB6-6B5732F2A070}" type="presParOf" srcId="{7FB25E24-A2F2-6B42-BB9A-EDD20E74376B}" destId="{4C0C5A13-2026-7A4E-871B-DAF4E0ECB523}" srcOrd="5" destOrd="0" presId="urn:microsoft.com/office/officeart/2005/8/layout/hList1"/>
    <dgm:cxn modelId="{9F37995E-E055-274B-B6C9-348D8EE92E26}" type="presParOf" srcId="{7FB25E24-A2F2-6B42-BB9A-EDD20E74376B}" destId="{747CE0C9-6B8D-8F44-913C-6F0F71CDB856}" srcOrd="6" destOrd="0" presId="urn:microsoft.com/office/officeart/2005/8/layout/hList1"/>
    <dgm:cxn modelId="{4B893E20-42DF-2C45-B8EC-D51512404CAF}" type="presParOf" srcId="{747CE0C9-6B8D-8F44-913C-6F0F71CDB856}" destId="{590FB76E-E773-E749-9562-BAF76A134B6C}" srcOrd="0" destOrd="0" presId="urn:microsoft.com/office/officeart/2005/8/layout/hList1"/>
    <dgm:cxn modelId="{904C950F-3643-664F-91B5-A7A024DE6207}" type="presParOf" srcId="{747CE0C9-6B8D-8F44-913C-6F0F71CDB856}" destId="{88C90CED-421B-F84A-BC73-C6F5902A1CE2}"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CE8D57-59BC-2E49-A8B2-D0BA26C6CA78}"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844CBFC3-B887-754B-97E9-6B041631C3A4}">
      <dgm:prSet phldrT="[Text]" custT="1"/>
      <dgm:spPr/>
      <dgm:t>
        <a:bodyPr/>
        <a:lstStyle/>
        <a:p>
          <a:endParaRPr lang="en-US" sz="1600" dirty="0">
            <a:latin typeface="Calibri" panose="020F0502020204030204" pitchFamily="34" charset="0"/>
            <a:cs typeface="Calibri" panose="020F0502020204030204" pitchFamily="34" charset="0"/>
          </a:endParaRPr>
        </a:p>
      </dgm:t>
    </dgm:pt>
    <dgm:pt modelId="{4DA52BB8-6D99-BA48-B6BC-D7ECDFF7FDC9}" type="parTrans" cxnId="{73F8E893-D168-EA4E-BE3A-387DBE485321}">
      <dgm:prSet/>
      <dgm:spPr/>
      <dgm:t>
        <a:bodyPr/>
        <a:lstStyle/>
        <a:p>
          <a:endParaRPr lang="en-US"/>
        </a:p>
      </dgm:t>
    </dgm:pt>
    <dgm:pt modelId="{E0EDEA4F-BAA8-8A41-B906-C29F6E6BA885}" type="sibTrans" cxnId="{73F8E893-D168-EA4E-BE3A-387DBE485321}">
      <dgm:prSet/>
      <dgm:spPr>
        <a:solidFill>
          <a:schemeClr val="accent2"/>
        </a:solidFill>
      </dgm:spPr>
      <dgm:t>
        <a:bodyPr/>
        <a:lstStyle/>
        <a:p>
          <a:endParaRPr lang="en-US"/>
        </a:p>
      </dgm:t>
    </dgm:pt>
    <dgm:pt modelId="{A54A59FC-26B1-2149-A74C-94DECBC9B0F0}">
      <dgm:prSet phldrT="[Text]" custT="1"/>
      <dgm:spPr/>
      <dgm:t>
        <a:bodyPr/>
        <a:lstStyle/>
        <a:p>
          <a:r>
            <a:rPr lang="en-US" sz="1600" dirty="0">
              <a:latin typeface="Calibri" panose="020F0502020204030204" pitchFamily="34" charset="0"/>
              <a:cs typeface="Calibri" panose="020F0502020204030204" pitchFamily="34" charset="0"/>
            </a:rPr>
            <a:t>Writing a feature</a:t>
          </a:r>
        </a:p>
      </dgm:t>
    </dgm:pt>
    <dgm:pt modelId="{FCCDA36F-959B-2744-A2FB-48B91B0BFD47}" type="parTrans" cxnId="{936F6743-248A-7044-AF51-2CF840698925}">
      <dgm:prSet/>
      <dgm:spPr/>
      <dgm:t>
        <a:bodyPr/>
        <a:lstStyle/>
        <a:p>
          <a:endParaRPr lang="en-US"/>
        </a:p>
      </dgm:t>
    </dgm:pt>
    <dgm:pt modelId="{D626B236-3F13-4742-B6A0-8AE7A2D7DD5D}" type="sibTrans" cxnId="{936F6743-248A-7044-AF51-2CF840698925}">
      <dgm:prSet/>
      <dgm:spPr>
        <a:solidFill>
          <a:schemeClr val="accent2"/>
        </a:solidFill>
      </dgm:spPr>
      <dgm:t>
        <a:bodyPr/>
        <a:lstStyle/>
        <a:p>
          <a:endParaRPr lang="en-US"/>
        </a:p>
      </dgm:t>
    </dgm:pt>
    <dgm:pt modelId="{6BA709C6-3A3C-984E-BC78-8E955209E743}" type="pres">
      <dgm:prSet presAssocID="{B9CE8D57-59BC-2E49-A8B2-D0BA26C6CA78}" presName="cycle" presStyleCnt="0">
        <dgm:presLayoutVars>
          <dgm:dir/>
          <dgm:resizeHandles val="exact"/>
        </dgm:presLayoutVars>
      </dgm:prSet>
      <dgm:spPr/>
    </dgm:pt>
    <dgm:pt modelId="{81F7BFBB-40E2-D346-9216-70D3DC21CD2E}" type="pres">
      <dgm:prSet presAssocID="{844CBFC3-B887-754B-97E9-6B041631C3A4}" presName="dummy" presStyleCnt="0"/>
      <dgm:spPr/>
    </dgm:pt>
    <dgm:pt modelId="{AA020A74-2AE3-ED46-8F56-FFACD6ADDBA7}" type="pres">
      <dgm:prSet presAssocID="{844CBFC3-B887-754B-97E9-6B041631C3A4}" presName="node" presStyleLbl="revTx" presStyleIdx="0" presStyleCnt="2" custScaleX="111032" custScaleY="69838">
        <dgm:presLayoutVars>
          <dgm:bulletEnabled val="1"/>
        </dgm:presLayoutVars>
      </dgm:prSet>
      <dgm:spPr/>
    </dgm:pt>
    <dgm:pt modelId="{B4EB664B-EDD0-044D-A496-C2EC11F9DFBF}" type="pres">
      <dgm:prSet presAssocID="{E0EDEA4F-BAA8-8A41-B906-C29F6E6BA885}" presName="sibTrans" presStyleLbl="node1" presStyleIdx="0" presStyleCnt="2" custAng="0"/>
      <dgm:spPr/>
    </dgm:pt>
    <dgm:pt modelId="{AFE4143B-9247-BE40-8D53-91B443950469}" type="pres">
      <dgm:prSet presAssocID="{A54A59FC-26B1-2149-A74C-94DECBC9B0F0}" presName="dummy" presStyleCnt="0"/>
      <dgm:spPr/>
    </dgm:pt>
    <dgm:pt modelId="{9EDD12A4-C67E-CE40-B99B-D4D5BD982A5A}" type="pres">
      <dgm:prSet presAssocID="{A54A59FC-26B1-2149-A74C-94DECBC9B0F0}" presName="node" presStyleLbl="revTx" presStyleIdx="1" presStyleCnt="2" custScaleX="105703" custScaleY="59204" custRadScaleRad="115111" custRadScaleInc="4875">
        <dgm:presLayoutVars>
          <dgm:bulletEnabled val="1"/>
        </dgm:presLayoutVars>
      </dgm:prSet>
      <dgm:spPr/>
    </dgm:pt>
    <dgm:pt modelId="{BB69CC2D-DF70-274C-9A93-480FA85ACBFD}" type="pres">
      <dgm:prSet presAssocID="{D626B236-3F13-4742-B6A0-8AE7A2D7DD5D}" presName="sibTrans" presStyleLbl="node1" presStyleIdx="1" presStyleCnt="2" custAng="330628"/>
      <dgm:spPr/>
    </dgm:pt>
  </dgm:ptLst>
  <dgm:cxnLst>
    <dgm:cxn modelId="{936F6743-248A-7044-AF51-2CF840698925}" srcId="{B9CE8D57-59BC-2E49-A8B2-D0BA26C6CA78}" destId="{A54A59FC-26B1-2149-A74C-94DECBC9B0F0}" srcOrd="1" destOrd="0" parTransId="{FCCDA36F-959B-2744-A2FB-48B91B0BFD47}" sibTransId="{D626B236-3F13-4742-B6A0-8AE7A2D7DD5D}"/>
    <dgm:cxn modelId="{B5470E72-3A98-9647-8BD4-0A57CE8A2395}" type="presOf" srcId="{D626B236-3F13-4742-B6A0-8AE7A2D7DD5D}" destId="{BB69CC2D-DF70-274C-9A93-480FA85ACBFD}" srcOrd="0" destOrd="0" presId="urn:microsoft.com/office/officeart/2005/8/layout/cycle1"/>
    <dgm:cxn modelId="{73F8E893-D168-EA4E-BE3A-387DBE485321}" srcId="{B9CE8D57-59BC-2E49-A8B2-D0BA26C6CA78}" destId="{844CBFC3-B887-754B-97E9-6B041631C3A4}" srcOrd="0" destOrd="0" parTransId="{4DA52BB8-6D99-BA48-B6BC-D7ECDFF7FDC9}" sibTransId="{E0EDEA4F-BAA8-8A41-B906-C29F6E6BA885}"/>
    <dgm:cxn modelId="{368E02AE-9F2F-E147-B713-897428A60327}" type="presOf" srcId="{B9CE8D57-59BC-2E49-A8B2-D0BA26C6CA78}" destId="{6BA709C6-3A3C-984E-BC78-8E955209E743}" srcOrd="0" destOrd="0" presId="urn:microsoft.com/office/officeart/2005/8/layout/cycle1"/>
    <dgm:cxn modelId="{971C53BB-7323-D544-9FDB-260C21E652F6}" type="presOf" srcId="{E0EDEA4F-BAA8-8A41-B906-C29F6E6BA885}" destId="{B4EB664B-EDD0-044D-A496-C2EC11F9DFBF}" srcOrd="0" destOrd="0" presId="urn:microsoft.com/office/officeart/2005/8/layout/cycle1"/>
    <dgm:cxn modelId="{4633D4C2-B654-5B4D-9833-CA292AA9AC8C}" type="presOf" srcId="{A54A59FC-26B1-2149-A74C-94DECBC9B0F0}" destId="{9EDD12A4-C67E-CE40-B99B-D4D5BD982A5A}" srcOrd="0" destOrd="0" presId="urn:microsoft.com/office/officeart/2005/8/layout/cycle1"/>
    <dgm:cxn modelId="{C67DDAF8-6343-534F-ADF7-6353B69F9923}" type="presOf" srcId="{844CBFC3-B887-754B-97E9-6B041631C3A4}" destId="{AA020A74-2AE3-ED46-8F56-FFACD6ADDBA7}" srcOrd="0" destOrd="0" presId="urn:microsoft.com/office/officeart/2005/8/layout/cycle1"/>
    <dgm:cxn modelId="{411818A4-8A44-894F-9806-0F7DE340FAB8}" type="presParOf" srcId="{6BA709C6-3A3C-984E-BC78-8E955209E743}" destId="{81F7BFBB-40E2-D346-9216-70D3DC21CD2E}" srcOrd="0" destOrd="0" presId="urn:microsoft.com/office/officeart/2005/8/layout/cycle1"/>
    <dgm:cxn modelId="{DD14189A-D927-F84E-8705-05F6AE34A6FF}" type="presParOf" srcId="{6BA709C6-3A3C-984E-BC78-8E955209E743}" destId="{AA020A74-2AE3-ED46-8F56-FFACD6ADDBA7}" srcOrd="1" destOrd="0" presId="urn:microsoft.com/office/officeart/2005/8/layout/cycle1"/>
    <dgm:cxn modelId="{1B75BF8F-1630-BF49-A891-8295E1F95981}" type="presParOf" srcId="{6BA709C6-3A3C-984E-BC78-8E955209E743}" destId="{B4EB664B-EDD0-044D-A496-C2EC11F9DFBF}" srcOrd="2" destOrd="0" presId="urn:microsoft.com/office/officeart/2005/8/layout/cycle1"/>
    <dgm:cxn modelId="{B99D582C-0C54-FF47-A239-2FF611BC68BE}" type="presParOf" srcId="{6BA709C6-3A3C-984E-BC78-8E955209E743}" destId="{AFE4143B-9247-BE40-8D53-91B443950469}" srcOrd="3" destOrd="0" presId="urn:microsoft.com/office/officeart/2005/8/layout/cycle1"/>
    <dgm:cxn modelId="{FCE77A70-6558-A14A-9427-09F5FD73160D}" type="presParOf" srcId="{6BA709C6-3A3C-984E-BC78-8E955209E743}" destId="{9EDD12A4-C67E-CE40-B99B-D4D5BD982A5A}" srcOrd="4" destOrd="0" presId="urn:microsoft.com/office/officeart/2005/8/layout/cycle1"/>
    <dgm:cxn modelId="{515C4A01-0EF6-0D48-9A3E-36452E4D0748}" type="presParOf" srcId="{6BA709C6-3A3C-984E-BC78-8E955209E743}" destId="{BB69CC2D-DF70-274C-9A93-480FA85ACBFD}" srcOrd="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B1F1BF-91FB-324B-B737-4D0AA01B79CE}"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154AF02C-7F72-474D-8593-669B465E47F6}">
      <dgm:prSet phldrT="[Text]" custT="1"/>
      <dgm:spPr/>
      <dgm:t>
        <a:bodyPr/>
        <a:lstStyle/>
        <a:p>
          <a:r>
            <a:rPr lang="en-US" sz="1800" dirty="0">
              <a:latin typeface="Calibri" panose="020F0502020204030204" pitchFamily="34" charset="0"/>
              <a:cs typeface="Calibri" panose="020F0502020204030204" pitchFamily="34" charset="0"/>
            </a:rPr>
            <a:t>Feature</a:t>
          </a:r>
        </a:p>
      </dgm:t>
    </dgm:pt>
    <dgm:pt modelId="{19D507F6-9C3D-3046-AE7D-4637920E2444}" type="parTrans" cxnId="{23A87DE0-B13C-134A-8B1D-0EC230F1445D}">
      <dgm:prSet/>
      <dgm:spPr/>
      <dgm:t>
        <a:bodyPr/>
        <a:lstStyle/>
        <a:p>
          <a:endParaRPr lang="en-US" sz="1600">
            <a:latin typeface="Calibri" panose="020F0502020204030204" pitchFamily="34" charset="0"/>
            <a:cs typeface="Calibri" panose="020F0502020204030204" pitchFamily="34" charset="0"/>
          </a:endParaRPr>
        </a:p>
      </dgm:t>
    </dgm:pt>
    <dgm:pt modelId="{38777235-D568-BB49-83A7-F0972215DDE8}" type="sibTrans" cxnId="{23A87DE0-B13C-134A-8B1D-0EC230F1445D}">
      <dgm:prSet/>
      <dgm:spPr/>
      <dgm:t>
        <a:bodyPr/>
        <a:lstStyle/>
        <a:p>
          <a:endParaRPr lang="en-US" sz="1600">
            <a:latin typeface="Calibri" panose="020F0502020204030204" pitchFamily="34" charset="0"/>
            <a:cs typeface="Calibri" panose="020F0502020204030204" pitchFamily="34" charset="0"/>
          </a:endParaRPr>
        </a:p>
      </dgm:t>
    </dgm:pt>
    <dgm:pt modelId="{067FB36C-79A1-1B4B-A46F-1DEC1A7DC79B}">
      <dgm:prSet phldrT="[Text]" custT="1"/>
      <dgm:spPr/>
      <dgm:t>
        <a:bodyPr/>
        <a:lstStyle/>
        <a:p>
          <a:r>
            <a:rPr lang="en-US" sz="1800" dirty="0">
              <a:latin typeface="Calibri" panose="020F0502020204030204" pitchFamily="34" charset="0"/>
              <a:cs typeface="Calibri" panose="020F0502020204030204" pitchFamily="34" charset="0"/>
            </a:rPr>
            <a:t>Conference Attendance</a:t>
          </a:r>
        </a:p>
      </dgm:t>
    </dgm:pt>
    <dgm:pt modelId="{A58261EA-14CA-0F47-A7C3-6D9D67CC0309}" type="parTrans" cxnId="{FE621E6E-FDDA-B440-814A-5563CFE0F532}">
      <dgm:prSet/>
      <dgm:spPr/>
      <dgm:t>
        <a:bodyPr/>
        <a:lstStyle/>
        <a:p>
          <a:endParaRPr lang="en-US" sz="1600">
            <a:latin typeface="Calibri" panose="020F0502020204030204" pitchFamily="34" charset="0"/>
            <a:cs typeface="Calibri" panose="020F0502020204030204" pitchFamily="34" charset="0"/>
          </a:endParaRPr>
        </a:p>
      </dgm:t>
    </dgm:pt>
    <dgm:pt modelId="{096C2B57-6945-F641-94D4-57CC9F454E4A}" type="sibTrans" cxnId="{FE621E6E-FDDA-B440-814A-5563CFE0F532}">
      <dgm:prSet/>
      <dgm:spPr/>
      <dgm:t>
        <a:bodyPr/>
        <a:lstStyle/>
        <a:p>
          <a:endParaRPr lang="en-US" sz="1600">
            <a:latin typeface="Calibri" panose="020F0502020204030204" pitchFamily="34" charset="0"/>
            <a:cs typeface="Calibri" panose="020F0502020204030204" pitchFamily="34" charset="0"/>
          </a:endParaRPr>
        </a:p>
      </dgm:t>
    </dgm:pt>
    <dgm:pt modelId="{E1F73359-E784-9E4E-B920-4F063A6DFCA8}">
      <dgm:prSet phldrT="[Text]" custT="1"/>
      <dgm:spPr/>
      <dgm:t>
        <a:bodyPr/>
        <a:lstStyle/>
        <a:p>
          <a:r>
            <a:rPr lang="en-US" sz="1800" dirty="0">
              <a:latin typeface="Calibri" panose="020F0502020204030204" pitchFamily="34" charset="0"/>
              <a:cs typeface="Calibri" panose="020F0502020204030204" pitchFamily="34" charset="0"/>
            </a:rPr>
            <a:t>Story</a:t>
          </a:r>
        </a:p>
      </dgm:t>
    </dgm:pt>
    <dgm:pt modelId="{4FA81F07-6364-9D46-9664-53C3ECA17D07}" type="parTrans" cxnId="{6077E22D-71DE-6A4D-9D39-33AD538F944A}">
      <dgm:prSet/>
      <dgm:spPr/>
      <dgm:t>
        <a:bodyPr/>
        <a:lstStyle/>
        <a:p>
          <a:endParaRPr lang="en-US" sz="1600">
            <a:latin typeface="Calibri" panose="020F0502020204030204" pitchFamily="34" charset="0"/>
            <a:cs typeface="Calibri" panose="020F0502020204030204" pitchFamily="34" charset="0"/>
          </a:endParaRPr>
        </a:p>
      </dgm:t>
    </dgm:pt>
    <dgm:pt modelId="{00849766-5092-6A48-B8FF-764ECB1871B0}" type="sibTrans" cxnId="{6077E22D-71DE-6A4D-9D39-33AD538F944A}">
      <dgm:prSet/>
      <dgm:spPr/>
      <dgm:t>
        <a:bodyPr/>
        <a:lstStyle/>
        <a:p>
          <a:endParaRPr lang="en-US" sz="1600">
            <a:latin typeface="Calibri" panose="020F0502020204030204" pitchFamily="34" charset="0"/>
            <a:cs typeface="Calibri" panose="020F0502020204030204" pitchFamily="34" charset="0"/>
          </a:endParaRPr>
        </a:p>
      </dgm:t>
    </dgm:pt>
    <dgm:pt modelId="{2466546C-7A6D-0846-A827-ADEC9580D2CD}">
      <dgm:prSet phldrT="[Text]" custT="1"/>
      <dgm:spPr/>
      <dgm:t>
        <a:bodyPr/>
        <a:lstStyle/>
        <a:p>
          <a:r>
            <a:rPr lang="en-US" sz="1800" dirty="0">
              <a:latin typeface="Calibri" panose="020F0502020204030204" pitchFamily="34" charset="0"/>
              <a:cs typeface="Calibri" panose="020F0502020204030204" pitchFamily="34" charset="0"/>
            </a:rPr>
            <a:t>I attend PNSQC</a:t>
          </a:r>
        </a:p>
      </dgm:t>
    </dgm:pt>
    <dgm:pt modelId="{36C17FD1-3D72-D34F-A3E6-65A313D6F129}" type="parTrans" cxnId="{8576BC0D-0067-7E4C-AFD1-A8155C5B3739}">
      <dgm:prSet/>
      <dgm:spPr/>
      <dgm:t>
        <a:bodyPr/>
        <a:lstStyle/>
        <a:p>
          <a:endParaRPr lang="en-US" sz="1600">
            <a:latin typeface="Calibri" panose="020F0502020204030204" pitchFamily="34" charset="0"/>
            <a:cs typeface="Calibri" panose="020F0502020204030204" pitchFamily="34" charset="0"/>
          </a:endParaRPr>
        </a:p>
      </dgm:t>
    </dgm:pt>
    <dgm:pt modelId="{9F7A875A-91BD-D343-A437-4166E8DB2455}" type="sibTrans" cxnId="{8576BC0D-0067-7E4C-AFD1-A8155C5B3739}">
      <dgm:prSet/>
      <dgm:spPr/>
      <dgm:t>
        <a:bodyPr/>
        <a:lstStyle/>
        <a:p>
          <a:endParaRPr lang="en-US" sz="1600">
            <a:latin typeface="Calibri" panose="020F0502020204030204" pitchFamily="34" charset="0"/>
            <a:cs typeface="Calibri" panose="020F0502020204030204" pitchFamily="34" charset="0"/>
          </a:endParaRPr>
        </a:p>
      </dgm:t>
    </dgm:pt>
    <dgm:pt modelId="{416928EE-86B8-7445-923D-DC8524DED233}">
      <dgm:prSet phldrT="[Text]" custT="1"/>
      <dgm:spPr/>
      <dgm:t>
        <a:bodyPr/>
        <a:lstStyle/>
        <a:p>
          <a:r>
            <a:rPr lang="en-US" sz="1800" dirty="0">
              <a:latin typeface="Calibri" panose="020F0502020204030204" pitchFamily="34" charset="0"/>
              <a:cs typeface="Calibri" panose="020F0502020204030204" pitchFamily="34" charset="0"/>
            </a:rPr>
            <a:t>Scenario</a:t>
          </a:r>
        </a:p>
      </dgm:t>
    </dgm:pt>
    <dgm:pt modelId="{F7F4A74E-5DC1-B44A-AEF8-86ADBFDEEC31}" type="parTrans" cxnId="{8D561CA6-B3B5-894E-85CF-717493A17DB3}">
      <dgm:prSet/>
      <dgm:spPr/>
      <dgm:t>
        <a:bodyPr/>
        <a:lstStyle/>
        <a:p>
          <a:endParaRPr lang="en-US" sz="1600">
            <a:latin typeface="Calibri" panose="020F0502020204030204" pitchFamily="34" charset="0"/>
            <a:cs typeface="Calibri" panose="020F0502020204030204" pitchFamily="34" charset="0"/>
          </a:endParaRPr>
        </a:p>
      </dgm:t>
    </dgm:pt>
    <dgm:pt modelId="{667036A2-4523-FA44-AE38-4DC4124A4A08}" type="sibTrans" cxnId="{8D561CA6-B3B5-894E-85CF-717493A17DB3}">
      <dgm:prSet/>
      <dgm:spPr/>
      <dgm:t>
        <a:bodyPr/>
        <a:lstStyle/>
        <a:p>
          <a:endParaRPr lang="en-US" sz="1600">
            <a:latin typeface="Calibri" panose="020F0502020204030204" pitchFamily="34" charset="0"/>
            <a:cs typeface="Calibri" panose="020F0502020204030204" pitchFamily="34" charset="0"/>
          </a:endParaRPr>
        </a:p>
      </dgm:t>
    </dgm:pt>
    <dgm:pt modelId="{1A9F66B3-3785-A846-BC19-EF04FAE8955C}">
      <dgm:prSet phldrT="[Text]" custT="1"/>
      <dgm:spPr/>
      <dgm:t>
        <a:bodyPr/>
        <a:lstStyle/>
        <a:p>
          <a:r>
            <a:rPr lang="en-US" sz="1800" dirty="0">
              <a:latin typeface="Calibri" panose="020F0502020204030204" pitchFamily="34" charset="0"/>
              <a:cs typeface="Calibri" panose="020F0502020204030204" pitchFamily="34" charset="0"/>
            </a:rPr>
            <a:t>I have an author account in PNSQC </a:t>
          </a:r>
          <a:r>
            <a:rPr lang="en-US" sz="1800" dirty="0" err="1">
              <a:latin typeface="Calibri" panose="020F0502020204030204" pitchFamily="34" charset="0"/>
              <a:cs typeface="Calibri" panose="020F0502020204030204" pitchFamily="34" charset="0"/>
            </a:rPr>
            <a:t>OpenConf</a:t>
          </a:r>
          <a:r>
            <a:rPr lang="en-US" sz="1800" dirty="0">
              <a:latin typeface="Calibri" panose="020F0502020204030204" pitchFamily="34" charset="0"/>
              <a:cs typeface="Calibri" panose="020F0502020204030204" pitchFamily="34" charset="0"/>
            </a:rPr>
            <a:t> system</a:t>
          </a:r>
        </a:p>
      </dgm:t>
    </dgm:pt>
    <dgm:pt modelId="{F3E13C33-5630-704B-AAE9-A13FE9A36CBD}" type="parTrans" cxnId="{ED17AD69-A3C3-B347-BAFE-200509412D28}">
      <dgm:prSet/>
      <dgm:spPr/>
      <dgm:t>
        <a:bodyPr/>
        <a:lstStyle/>
        <a:p>
          <a:endParaRPr lang="en-US" sz="1600">
            <a:latin typeface="Calibri" panose="020F0502020204030204" pitchFamily="34" charset="0"/>
            <a:cs typeface="Calibri" panose="020F0502020204030204" pitchFamily="34" charset="0"/>
          </a:endParaRPr>
        </a:p>
      </dgm:t>
    </dgm:pt>
    <dgm:pt modelId="{FA4CAE42-7235-4546-8B40-C65DA0C50217}" type="sibTrans" cxnId="{ED17AD69-A3C3-B347-BAFE-200509412D28}">
      <dgm:prSet/>
      <dgm:spPr/>
      <dgm:t>
        <a:bodyPr/>
        <a:lstStyle/>
        <a:p>
          <a:endParaRPr lang="en-US" sz="1600">
            <a:latin typeface="Calibri" panose="020F0502020204030204" pitchFamily="34" charset="0"/>
            <a:cs typeface="Calibri" panose="020F0502020204030204" pitchFamily="34" charset="0"/>
          </a:endParaRPr>
        </a:p>
      </dgm:t>
    </dgm:pt>
    <dgm:pt modelId="{C5A6D3A6-39D3-7642-ABBA-245F89AB5BAE}">
      <dgm:prSet phldrT="[Text]" custT="1"/>
      <dgm:spPr/>
      <dgm:t>
        <a:bodyPr/>
        <a:lstStyle/>
        <a:p>
          <a:r>
            <a:rPr lang="en-US" sz="1800">
              <a:latin typeface="Calibri" panose="020F0502020204030204" pitchFamily="34" charset="0"/>
              <a:cs typeface="Calibri" panose="020F0502020204030204" pitchFamily="34" charset="0"/>
            </a:rPr>
            <a:t>Step</a:t>
          </a:r>
        </a:p>
      </dgm:t>
    </dgm:pt>
    <dgm:pt modelId="{DDAD0092-34C3-184A-99DF-D5A1C4F4F3CD}" type="parTrans" cxnId="{761CDBE7-F8DF-D548-AC41-04C284F83299}">
      <dgm:prSet/>
      <dgm:spPr/>
      <dgm:t>
        <a:bodyPr/>
        <a:lstStyle/>
        <a:p>
          <a:endParaRPr lang="en-US" sz="1600">
            <a:latin typeface="Calibri" panose="020F0502020204030204" pitchFamily="34" charset="0"/>
            <a:cs typeface="Calibri" panose="020F0502020204030204" pitchFamily="34" charset="0"/>
          </a:endParaRPr>
        </a:p>
      </dgm:t>
    </dgm:pt>
    <dgm:pt modelId="{DA614E90-862D-8B43-9F93-503F26C5CA29}" type="sibTrans" cxnId="{761CDBE7-F8DF-D548-AC41-04C284F83299}">
      <dgm:prSet/>
      <dgm:spPr/>
      <dgm:t>
        <a:bodyPr/>
        <a:lstStyle/>
        <a:p>
          <a:endParaRPr lang="en-US" sz="1600">
            <a:latin typeface="Calibri" panose="020F0502020204030204" pitchFamily="34" charset="0"/>
            <a:cs typeface="Calibri" panose="020F0502020204030204" pitchFamily="34" charset="0"/>
          </a:endParaRPr>
        </a:p>
      </dgm:t>
    </dgm:pt>
    <dgm:pt modelId="{9AE9A05A-58DF-144F-B0DA-2DB8D7E078AA}">
      <dgm:prSet phldrT="[Text]" custT="1"/>
      <dgm:spPr/>
      <dgm:t>
        <a:bodyPr/>
        <a:lstStyle/>
        <a:p>
          <a:r>
            <a:rPr lang="en-US" sz="1800" dirty="0">
              <a:latin typeface="Calibri" panose="020F0502020204030204" pitchFamily="34" charset="0"/>
              <a:cs typeface="Calibri" panose="020F0502020204030204" pitchFamily="34" charset="0"/>
            </a:rPr>
            <a:t>I submit my paper in PNSQC </a:t>
          </a:r>
          <a:r>
            <a:rPr lang="en-US" sz="1800" dirty="0" err="1">
              <a:latin typeface="Calibri" panose="020F0502020204030204" pitchFamily="34" charset="0"/>
              <a:cs typeface="Calibri" panose="020F0502020204030204" pitchFamily="34" charset="0"/>
            </a:rPr>
            <a:t>OpenConf</a:t>
          </a:r>
          <a:r>
            <a:rPr lang="en-US" sz="1800" dirty="0">
              <a:latin typeface="Calibri" panose="020F0502020204030204" pitchFamily="34" charset="0"/>
              <a:cs typeface="Calibri" panose="020F0502020204030204" pitchFamily="34" charset="0"/>
            </a:rPr>
            <a:t> system</a:t>
          </a:r>
        </a:p>
      </dgm:t>
    </dgm:pt>
    <dgm:pt modelId="{84A13FD6-EA8D-E543-8D6F-71CEAE638C23}" type="parTrans" cxnId="{790035F4-32BF-C249-9531-D9450AA046A6}">
      <dgm:prSet/>
      <dgm:spPr/>
      <dgm:t>
        <a:bodyPr/>
        <a:lstStyle/>
        <a:p>
          <a:endParaRPr lang="en-US" sz="1600">
            <a:latin typeface="Calibri" panose="020F0502020204030204" pitchFamily="34" charset="0"/>
            <a:cs typeface="Calibri" panose="020F0502020204030204" pitchFamily="34" charset="0"/>
          </a:endParaRPr>
        </a:p>
      </dgm:t>
    </dgm:pt>
    <dgm:pt modelId="{21CEB1D4-AC57-E74E-B85E-4B04B43B2534}" type="sibTrans" cxnId="{790035F4-32BF-C249-9531-D9450AA046A6}">
      <dgm:prSet/>
      <dgm:spPr/>
      <dgm:t>
        <a:bodyPr/>
        <a:lstStyle/>
        <a:p>
          <a:endParaRPr lang="en-US" sz="1600">
            <a:latin typeface="Calibri" panose="020F0502020204030204" pitchFamily="34" charset="0"/>
            <a:cs typeface="Calibri" panose="020F0502020204030204" pitchFamily="34" charset="0"/>
          </a:endParaRPr>
        </a:p>
      </dgm:t>
    </dgm:pt>
    <dgm:pt modelId="{1B81B3FA-187C-E449-964C-643F3C8FE353}" type="pres">
      <dgm:prSet presAssocID="{50B1F1BF-91FB-324B-B737-4D0AA01B79CE}" presName="Name0" presStyleCnt="0">
        <dgm:presLayoutVars>
          <dgm:dir/>
          <dgm:animLvl val="lvl"/>
          <dgm:resizeHandles val="exact"/>
        </dgm:presLayoutVars>
      </dgm:prSet>
      <dgm:spPr/>
    </dgm:pt>
    <dgm:pt modelId="{166B2548-CE4B-7148-A2C0-F701F714BC6D}" type="pres">
      <dgm:prSet presAssocID="{C5A6D3A6-39D3-7642-ABBA-245F89AB5BAE}" presName="boxAndChildren" presStyleCnt="0"/>
      <dgm:spPr/>
    </dgm:pt>
    <dgm:pt modelId="{7E3DB29B-33D6-024B-AEB9-60A65A1BE2A0}" type="pres">
      <dgm:prSet presAssocID="{C5A6D3A6-39D3-7642-ABBA-245F89AB5BAE}" presName="parentTextBox" presStyleLbl="node1" presStyleIdx="0" presStyleCnt="4"/>
      <dgm:spPr/>
    </dgm:pt>
    <dgm:pt modelId="{BCEC14A5-D21B-DA4E-A077-51F53B90BD8C}" type="pres">
      <dgm:prSet presAssocID="{C5A6D3A6-39D3-7642-ABBA-245F89AB5BAE}" presName="entireBox" presStyleLbl="node1" presStyleIdx="0" presStyleCnt="4"/>
      <dgm:spPr/>
    </dgm:pt>
    <dgm:pt modelId="{159C419F-0F42-1749-B3FA-80AD67C07541}" type="pres">
      <dgm:prSet presAssocID="{C5A6D3A6-39D3-7642-ABBA-245F89AB5BAE}" presName="descendantBox" presStyleCnt="0"/>
      <dgm:spPr/>
    </dgm:pt>
    <dgm:pt modelId="{557DA8C8-2C24-D549-82E7-2770B1931EA6}" type="pres">
      <dgm:prSet presAssocID="{9AE9A05A-58DF-144F-B0DA-2DB8D7E078AA}" presName="childTextBox" presStyleLbl="fgAccFollowNode1" presStyleIdx="0" presStyleCnt="4">
        <dgm:presLayoutVars>
          <dgm:bulletEnabled val="1"/>
        </dgm:presLayoutVars>
      </dgm:prSet>
      <dgm:spPr/>
    </dgm:pt>
    <dgm:pt modelId="{A07AF4F3-4821-2940-AFE2-9A3952BD405C}" type="pres">
      <dgm:prSet presAssocID="{667036A2-4523-FA44-AE38-4DC4124A4A08}" presName="sp" presStyleCnt="0"/>
      <dgm:spPr/>
    </dgm:pt>
    <dgm:pt modelId="{FC009449-670A-3E49-A7E9-790BCC911B06}" type="pres">
      <dgm:prSet presAssocID="{416928EE-86B8-7445-923D-DC8524DED233}" presName="arrowAndChildren" presStyleCnt="0"/>
      <dgm:spPr/>
    </dgm:pt>
    <dgm:pt modelId="{9224995D-E7B8-B045-B518-705F13FA57A2}" type="pres">
      <dgm:prSet presAssocID="{416928EE-86B8-7445-923D-DC8524DED233}" presName="parentTextArrow" presStyleLbl="node1" presStyleIdx="0" presStyleCnt="4"/>
      <dgm:spPr/>
    </dgm:pt>
    <dgm:pt modelId="{A8BCE7D1-E137-AF4C-BAC0-D38BB777B1FA}" type="pres">
      <dgm:prSet presAssocID="{416928EE-86B8-7445-923D-DC8524DED233}" presName="arrow" presStyleLbl="node1" presStyleIdx="1" presStyleCnt="4"/>
      <dgm:spPr/>
    </dgm:pt>
    <dgm:pt modelId="{81934AE6-9564-CC44-9475-54C8879B5DC8}" type="pres">
      <dgm:prSet presAssocID="{416928EE-86B8-7445-923D-DC8524DED233}" presName="descendantArrow" presStyleCnt="0"/>
      <dgm:spPr/>
    </dgm:pt>
    <dgm:pt modelId="{BEF70E25-9765-7644-86D6-8F38FE333E0D}" type="pres">
      <dgm:prSet presAssocID="{1A9F66B3-3785-A846-BC19-EF04FAE8955C}" presName="childTextArrow" presStyleLbl="fgAccFollowNode1" presStyleIdx="1" presStyleCnt="4">
        <dgm:presLayoutVars>
          <dgm:bulletEnabled val="1"/>
        </dgm:presLayoutVars>
      </dgm:prSet>
      <dgm:spPr/>
    </dgm:pt>
    <dgm:pt modelId="{25B732D2-E85D-944D-A4F7-A1B546C4566F}" type="pres">
      <dgm:prSet presAssocID="{00849766-5092-6A48-B8FF-764ECB1871B0}" presName="sp" presStyleCnt="0"/>
      <dgm:spPr/>
    </dgm:pt>
    <dgm:pt modelId="{A27BA107-BDB6-1C4D-9E0A-CA9F43D62724}" type="pres">
      <dgm:prSet presAssocID="{E1F73359-E784-9E4E-B920-4F063A6DFCA8}" presName="arrowAndChildren" presStyleCnt="0"/>
      <dgm:spPr/>
    </dgm:pt>
    <dgm:pt modelId="{B02AF9A7-600E-8446-8F63-29AC568B83F7}" type="pres">
      <dgm:prSet presAssocID="{E1F73359-E784-9E4E-B920-4F063A6DFCA8}" presName="parentTextArrow" presStyleLbl="node1" presStyleIdx="1" presStyleCnt="4"/>
      <dgm:spPr/>
    </dgm:pt>
    <dgm:pt modelId="{A04397BA-6D8C-274C-943A-25B3BCFB475E}" type="pres">
      <dgm:prSet presAssocID="{E1F73359-E784-9E4E-B920-4F063A6DFCA8}" presName="arrow" presStyleLbl="node1" presStyleIdx="2" presStyleCnt="4"/>
      <dgm:spPr/>
    </dgm:pt>
    <dgm:pt modelId="{DDE337D0-BB41-A141-9B9E-CFD27B287839}" type="pres">
      <dgm:prSet presAssocID="{E1F73359-E784-9E4E-B920-4F063A6DFCA8}" presName="descendantArrow" presStyleCnt="0"/>
      <dgm:spPr/>
    </dgm:pt>
    <dgm:pt modelId="{E1D68D41-53AE-0F4C-A5F7-12322179B187}" type="pres">
      <dgm:prSet presAssocID="{2466546C-7A6D-0846-A827-ADEC9580D2CD}" presName="childTextArrow" presStyleLbl="fgAccFollowNode1" presStyleIdx="2" presStyleCnt="4">
        <dgm:presLayoutVars>
          <dgm:bulletEnabled val="1"/>
        </dgm:presLayoutVars>
      </dgm:prSet>
      <dgm:spPr/>
    </dgm:pt>
    <dgm:pt modelId="{739D47A1-F808-3B4E-9EE3-11A779B00030}" type="pres">
      <dgm:prSet presAssocID="{38777235-D568-BB49-83A7-F0972215DDE8}" presName="sp" presStyleCnt="0"/>
      <dgm:spPr/>
    </dgm:pt>
    <dgm:pt modelId="{5C1F4BB9-8234-5740-977B-099F95C4DEB9}" type="pres">
      <dgm:prSet presAssocID="{154AF02C-7F72-474D-8593-669B465E47F6}" presName="arrowAndChildren" presStyleCnt="0"/>
      <dgm:spPr/>
    </dgm:pt>
    <dgm:pt modelId="{FD82DBF7-5F15-0249-B261-5BBC47CCDF30}" type="pres">
      <dgm:prSet presAssocID="{154AF02C-7F72-474D-8593-669B465E47F6}" presName="parentTextArrow" presStyleLbl="node1" presStyleIdx="2" presStyleCnt="4"/>
      <dgm:spPr/>
    </dgm:pt>
    <dgm:pt modelId="{99D048C0-4FED-C241-BC47-E9F15271F9C9}" type="pres">
      <dgm:prSet presAssocID="{154AF02C-7F72-474D-8593-669B465E47F6}" presName="arrow" presStyleLbl="node1" presStyleIdx="3" presStyleCnt="4" custLinFactNeighborX="-808" custLinFactNeighborY="-863"/>
      <dgm:spPr/>
    </dgm:pt>
    <dgm:pt modelId="{A6FD2B23-8006-5643-A24A-F4EB8A79BF55}" type="pres">
      <dgm:prSet presAssocID="{154AF02C-7F72-474D-8593-669B465E47F6}" presName="descendantArrow" presStyleCnt="0"/>
      <dgm:spPr/>
    </dgm:pt>
    <dgm:pt modelId="{BEFA1817-8499-DC45-87E5-D61206CFC157}" type="pres">
      <dgm:prSet presAssocID="{067FB36C-79A1-1B4B-A46F-1DEC1A7DC79B}" presName="childTextArrow" presStyleLbl="fgAccFollowNode1" presStyleIdx="3" presStyleCnt="4">
        <dgm:presLayoutVars>
          <dgm:bulletEnabled val="1"/>
        </dgm:presLayoutVars>
      </dgm:prSet>
      <dgm:spPr/>
    </dgm:pt>
  </dgm:ptLst>
  <dgm:cxnLst>
    <dgm:cxn modelId="{B0C77003-5D20-7941-B356-764C66CCC9DF}" type="presOf" srcId="{154AF02C-7F72-474D-8593-669B465E47F6}" destId="{99D048C0-4FED-C241-BC47-E9F15271F9C9}" srcOrd="1" destOrd="0" presId="urn:microsoft.com/office/officeart/2005/8/layout/process4"/>
    <dgm:cxn modelId="{8576BC0D-0067-7E4C-AFD1-A8155C5B3739}" srcId="{E1F73359-E784-9E4E-B920-4F063A6DFCA8}" destId="{2466546C-7A6D-0846-A827-ADEC9580D2CD}" srcOrd="0" destOrd="0" parTransId="{36C17FD1-3D72-D34F-A3E6-65A313D6F129}" sibTransId="{9F7A875A-91BD-D343-A437-4166E8DB2455}"/>
    <dgm:cxn modelId="{D72A0D25-AF87-1C43-B60A-D57934D92658}" type="presOf" srcId="{C5A6D3A6-39D3-7642-ABBA-245F89AB5BAE}" destId="{BCEC14A5-D21B-DA4E-A077-51F53B90BD8C}" srcOrd="1" destOrd="0" presId="urn:microsoft.com/office/officeart/2005/8/layout/process4"/>
    <dgm:cxn modelId="{2537242B-8DE7-8D4B-A9A8-FB7DAF2DC876}" type="presOf" srcId="{1A9F66B3-3785-A846-BC19-EF04FAE8955C}" destId="{BEF70E25-9765-7644-86D6-8F38FE333E0D}" srcOrd="0" destOrd="0" presId="urn:microsoft.com/office/officeart/2005/8/layout/process4"/>
    <dgm:cxn modelId="{6077E22D-71DE-6A4D-9D39-33AD538F944A}" srcId="{50B1F1BF-91FB-324B-B737-4D0AA01B79CE}" destId="{E1F73359-E784-9E4E-B920-4F063A6DFCA8}" srcOrd="1" destOrd="0" parTransId="{4FA81F07-6364-9D46-9664-53C3ECA17D07}" sibTransId="{00849766-5092-6A48-B8FF-764ECB1871B0}"/>
    <dgm:cxn modelId="{92AB6B31-1923-C043-B587-ABE2B3A8BDBF}" type="presOf" srcId="{C5A6D3A6-39D3-7642-ABBA-245F89AB5BAE}" destId="{7E3DB29B-33D6-024B-AEB9-60A65A1BE2A0}" srcOrd="0" destOrd="0" presId="urn:microsoft.com/office/officeart/2005/8/layout/process4"/>
    <dgm:cxn modelId="{B79DC05B-904F-BC46-89CB-962C60419377}" type="presOf" srcId="{067FB36C-79A1-1B4B-A46F-1DEC1A7DC79B}" destId="{BEFA1817-8499-DC45-87E5-D61206CFC157}" srcOrd="0" destOrd="0" presId="urn:microsoft.com/office/officeart/2005/8/layout/process4"/>
    <dgm:cxn modelId="{ED17AD69-A3C3-B347-BAFE-200509412D28}" srcId="{416928EE-86B8-7445-923D-DC8524DED233}" destId="{1A9F66B3-3785-A846-BC19-EF04FAE8955C}" srcOrd="0" destOrd="0" parTransId="{F3E13C33-5630-704B-AAE9-A13FE9A36CBD}" sibTransId="{FA4CAE42-7235-4546-8B40-C65DA0C50217}"/>
    <dgm:cxn modelId="{FE621E6E-FDDA-B440-814A-5563CFE0F532}" srcId="{154AF02C-7F72-474D-8593-669B465E47F6}" destId="{067FB36C-79A1-1B4B-A46F-1DEC1A7DC79B}" srcOrd="0" destOrd="0" parTransId="{A58261EA-14CA-0F47-A7C3-6D9D67CC0309}" sibTransId="{096C2B57-6945-F641-94D4-57CC9F454E4A}"/>
    <dgm:cxn modelId="{5243AC85-5D51-EC43-9690-1F33DE71192D}" type="presOf" srcId="{9AE9A05A-58DF-144F-B0DA-2DB8D7E078AA}" destId="{557DA8C8-2C24-D549-82E7-2770B1931EA6}" srcOrd="0" destOrd="0" presId="urn:microsoft.com/office/officeart/2005/8/layout/process4"/>
    <dgm:cxn modelId="{CFA4178F-7528-EA40-8010-59F19A6F0A2D}" type="presOf" srcId="{416928EE-86B8-7445-923D-DC8524DED233}" destId="{9224995D-E7B8-B045-B518-705F13FA57A2}" srcOrd="0" destOrd="0" presId="urn:microsoft.com/office/officeart/2005/8/layout/process4"/>
    <dgm:cxn modelId="{8D561CA6-B3B5-894E-85CF-717493A17DB3}" srcId="{50B1F1BF-91FB-324B-B737-4D0AA01B79CE}" destId="{416928EE-86B8-7445-923D-DC8524DED233}" srcOrd="2" destOrd="0" parTransId="{F7F4A74E-5DC1-B44A-AEF8-86ADBFDEEC31}" sibTransId="{667036A2-4523-FA44-AE38-4DC4124A4A08}"/>
    <dgm:cxn modelId="{72C528AF-1660-7645-9E8B-DA3C51101D04}" type="presOf" srcId="{E1F73359-E784-9E4E-B920-4F063A6DFCA8}" destId="{A04397BA-6D8C-274C-943A-25B3BCFB475E}" srcOrd="1" destOrd="0" presId="urn:microsoft.com/office/officeart/2005/8/layout/process4"/>
    <dgm:cxn modelId="{903BA7BC-44F8-9445-B7FA-E5A9697A2644}" type="presOf" srcId="{50B1F1BF-91FB-324B-B737-4D0AA01B79CE}" destId="{1B81B3FA-187C-E449-964C-643F3C8FE353}" srcOrd="0" destOrd="0" presId="urn:microsoft.com/office/officeart/2005/8/layout/process4"/>
    <dgm:cxn modelId="{23A87DE0-B13C-134A-8B1D-0EC230F1445D}" srcId="{50B1F1BF-91FB-324B-B737-4D0AA01B79CE}" destId="{154AF02C-7F72-474D-8593-669B465E47F6}" srcOrd="0" destOrd="0" parTransId="{19D507F6-9C3D-3046-AE7D-4637920E2444}" sibTransId="{38777235-D568-BB49-83A7-F0972215DDE8}"/>
    <dgm:cxn modelId="{66196CE7-A59E-6343-A9BC-ABD52DB97498}" type="presOf" srcId="{E1F73359-E784-9E4E-B920-4F063A6DFCA8}" destId="{B02AF9A7-600E-8446-8F63-29AC568B83F7}" srcOrd="0" destOrd="0" presId="urn:microsoft.com/office/officeart/2005/8/layout/process4"/>
    <dgm:cxn modelId="{761CDBE7-F8DF-D548-AC41-04C284F83299}" srcId="{50B1F1BF-91FB-324B-B737-4D0AA01B79CE}" destId="{C5A6D3A6-39D3-7642-ABBA-245F89AB5BAE}" srcOrd="3" destOrd="0" parTransId="{DDAD0092-34C3-184A-99DF-D5A1C4F4F3CD}" sibTransId="{DA614E90-862D-8B43-9F93-503F26C5CA29}"/>
    <dgm:cxn modelId="{A7D7B1E9-6B7D-E84F-A975-C1AEA618B7AC}" type="presOf" srcId="{154AF02C-7F72-474D-8593-669B465E47F6}" destId="{FD82DBF7-5F15-0249-B261-5BBC47CCDF30}" srcOrd="0" destOrd="0" presId="urn:microsoft.com/office/officeart/2005/8/layout/process4"/>
    <dgm:cxn modelId="{4986D7F1-B8E5-F64A-823E-D135689EEF4E}" type="presOf" srcId="{2466546C-7A6D-0846-A827-ADEC9580D2CD}" destId="{E1D68D41-53AE-0F4C-A5F7-12322179B187}" srcOrd="0" destOrd="0" presId="urn:microsoft.com/office/officeart/2005/8/layout/process4"/>
    <dgm:cxn modelId="{790035F4-32BF-C249-9531-D9450AA046A6}" srcId="{C5A6D3A6-39D3-7642-ABBA-245F89AB5BAE}" destId="{9AE9A05A-58DF-144F-B0DA-2DB8D7E078AA}" srcOrd="0" destOrd="0" parTransId="{84A13FD6-EA8D-E543-8D6F-71CEAE638C23}" sibTransId="{21CEB1D4-AC57-E74E-B85E-4B04B43B2534}"/>
    <dgm:cxn modelId="{58D72DF6-BA4E-F049-95EB-A588C7B7971C}" type="presOf" srcId="{416928EE-86B8-7445-923D-DC8524DED233}" destId="{A8BCE7D1-E137-AF4C-BAC0-D38BB777B1FA}" srcOrd="1" destOrd="0" presId="urn:microsoft.com/office/officeart/2005/8/layout/process4"/>
    <dgm:cxn modelId="{D4C4E333-287A-4A4E-9D23-8A983DA13F89}" type="presParOf" srcId="{1B81B3FA-187C-E449-964C-643F3C8FE353}" destId="{166B2548-CE4B-7148-A2C0-F701F714BC6D}" srcOrd="0" destOrd="0" presId="urn:microsoft.com/office/officeart/2005/8/layout/process4"/>
    <dgm:cxn modelId="{53F945DC-BB94-FE40-8296-BD595A299EB9}" type="presParOf" srcId="{166B2548-CE4B-7148-A2C0-F701F714BC6D}" destId="{7E3DB29B-33D6-024B-AEB9-60A65A1BE2A0}" srcOrd="0" destOrd="0" presId="urn:microsoft.com/office/officeart/2005/8/layout/process4"/>
    <dgm:cxn modelId="{0B1A694E-8DC3-B548-96F2-9E0FEE8542C1}" type="presParOf" srcId="{166B2548-CE4B-7148-A2C0-F701F714BC6D}" destId="{BCEC14A5-D21B-DA4E-A077-51F53B90BD8C}" srcOrd="1" destOrd="0" presId="urn:microsoft.com/office/officeart/2005/8/layout/process4"/>
    <dgm:cxn modelId="{68638834-4ACE-AD4D-81C7-2EB8F0B60F0E}" type="presParOf" srcId="{166B2548-CE4B-7148-A2C0-F701F714BC6D}" destId="{159C419F-0F42-1749-B3FA-80AD67C07541}" srcOrd="2" destOrd="0" presId="urn:microsoft.com/office/officeart/2005/8/layout/process4"/>
    <dgm:cxn modelId="{1BFA0508-4F22-B748-858F-C654C9A8EBAC}" type="presParOf" srcId="{159C419F-0F42-1749-B3FA-80AD67C07541}" destId="{557DA8C8-2C24-D549-82E7-2770B1931EA6}" srcOrd="0" destOrd="0" presId="urn:microsoft.com/office/officeart/2005/8/layout/process4"/>
    <dgm:cxn modelId="{D005A66D-91B5-724D-B5AC-CC9DA9194BD1}" type="presParOf" srcId="{1B81B3FA-187C-E449-964C-643F3C8FE353}" destId="{A07AF4F3-4821-2940-AFE2-9A3952BD405C}" srcOrd="1" destOrd="0" presId="urn:microsoft.com/office/officeart/2005/8/layout/process4"/>
    <dgm:cxn modelId="{E05643DB-A045-214A-AE07-B13C9345DEDB}" type="presParOf" srcId="{1B81B3FA-187C-E449-964C-643F3C8FE353}" destId="{FC009449-670A-3E49-A7E9-790BCC911B06}" srcOrd="2" destOrd="0" presId="urn:microsoft.com/office/officeart/2005/8/layout/process4"/>
    <dgm:cxn modelId="{1C78FC3C-B7F8-C047-9E35-B90AE098B97D}" type="presParOf" srcId="{FC009449-670A-3E49-A7E9-790BCC911B06}" destId="{9224995D-E7B8-B045-B518-705F13FA57A2}" srcOrd="0" destOrd="0" presId="urn:microsoft.com/office/officeart/2005/8/layout/process4"/>
    <dgm:cxn modelId="{3B022045-C25D-6545-8E42-D10D1AB149AA}" type="presParOf" srcId="{FC009449-670A-3E49-A7E9-790BCC911B06}" destId="{A8BCE7D1-E137-AF4C-BAC0-D38BB777B1FA}" srcOrd="1" destOrd="0" presId="urn:microsoft.com/office/officeart/2005/8/layout/process4"/>
    <dgm:cxn modelId="{02D9971C-15CA-6146-9E03-4CD6912A3D48}" type="presParOf" srcId="{FC009449-670A-3E49-A7E9-790BCC911B06}" destId="{81934AE6-9564-CC44-9475-54C8879B5DC8}" srcOrd="2" destOrd="0" presId="urn:microsoft.com/office/officeart/2005/8/layout/process4"/>
    <dgm:cxn modelId="{8C00B611-AD1E-8946-AAFD-EFE98E80BD8F}" type="presParOf" srcId="{81934AE6-9564-CC44-9475-54C8879B5DC8}" destId="{BEF70E25-9765-7644-86D6-8F38FE333E0D}" srcOrd="0" destOrd="0" presId="urn:microsoft.com/office/officeart/2005/8/layout/process4"/>
    <dgm:cxn modelId="{C2346880-F540-7943-AFD1-AE162D0DFC77}" type="presParOf" srcId="{1B81B3FA-187C-E449-964C-643F3C8FE353}" destId="{25B732D2-E85D-944D-A4F7-A1B546C4566F}" srcOrd="3" destOrd="0" presId="urn:microsoft.com/office/officeart/2005/8/layout/process4"/>
    <dgm:cxn modelId="{FA5FC15F-6D88-DD48-B02C-64E9835622E1}" type="presParOf" srcId="{1B81B3FA-187C-E449-964C-643F3C8FE353}" destId="{A27BA107-BDB6-1C4D-9E0A-CA9F43D62724}" srcOrd="4" destOrd="0" presId="urn:microsoft.com/office/officeart/2005/8/layout/process4"/>
    <dgm:cxn modelId="{24467036-6001-EF41-9C9B-86EC8DE7E01F}" type="presParOf" srcId="{A27BA107-BDB6-1C4D-9E0A-CA9F43D62724}" destId="{B02AF9A7-600E-8446-8F63-29AC568B83F7}" srcOrd="0" destOrd="0" presId="urn:microsoft.com/office/officeart/2005/8/layout/process4"/>
    <dgm:cxn modelId="{BA7D8070-B525-7544-BB61-D9C365A158B3}" type="presParOf" srcId="{A27BA107-BDB6-1C4D-9E0A-CA9F43D62724}" destId="{A04397BA-6D8C-274C-943A-25B3BCFB475E}" srcOrd="1" destOrd="0" presId="urn:microsoft.com/office/officeart/2005/8/layout/process4"/>
    <dgm:cxn modelId="{C8AC20CA-08A5-C74C-A210-0A4CD4CA50CE}" type="presParOf" srcId="{A27BA107-BDB6-1C4D-9E0A-CA9F43D62724}" destId="{DDE337D0-BB41-A141-9B9E-CFD27B287839}" srcOrd="2" destOrd="0" presId="urn:microsoft.com/office/officeart/2005/8/layout/process4"/>
    <dgm:cxn modelId="{CA29D833-24F5-CC47-85B6-9B38959708DC}" type="presParOf" srcId="{DDE337D0-BB41-A141-9B9E-CFD27B287839}" destId="{E1D68D41-53AE-0F4C-A5F7-12322179B187}" srcOrd="0" destOrd="0" presId="urn:microsoft.com/office/officeart/2005/8/layout/process4"/>
    <dgm:cxn modelId="{9D3235DC-1BD8-5048-9E58-46A6FDB9AC7B}" type="presParOf" srcId="{1B81B3FA-187C-E449-964C-643F3C8FE353}" destId="{739D47A1-F808-3B4E-9EE3-11A779B00030}" srcOrd="5" destOrd="0" presId="urn:microsoft.com/office/officeart/2005/8/layout/process4"/>
    <dgm:cxn modelId="{889C436B-D038-7249-89D1-1A6F6DB7DCBA}" type="presParOf" srcId="{1B81B3FA-187C-E449-964C-643F3C8FE353}" destId="{5C1F4BB9-8234-5740-977B-099F95C4DEB9}" srcOrd="6" destOrd="0" presId="urn:microsoft.com/office/officeart/2005/8/layout/process4"/>
    <dgm:cxn modelId="{99BE33F4-CA97-704C-9A90-69F4FA016B1D}" type="presParOf" srcId="{5C1F4BB9-8234-5740-977B-099F95C4DEB9}" destId="{FD82DBF7-5F15-0249-B261-5BBC47CCDF30}" srcOrd="0" destOrd="0" presId="urn:microsoft.com/office/officeart/2005/8/layout/process4"/>
    <dgm:cxn modelId="{E599E357-3BF0-9D43-A2B6-3B16B42A8F68}" type="presParOf" srcId="{5C1F4BB9-8234-5740-977B-099F95C4DEB9}" destId="{99D048C0-4FED-C241-BC47-E9F15271F9C9}" srcOrd="1" destOrd="0" presId="urn:microsoft.com/office/officeart/2005/8/layout/process4"/>
    <dgm:cxn modelId="{CB8B3D1C-ACE2-6C43-8D60-2558C3634CB9}" type="presParOf" srcId="{5C1F4BB9-8234-5740-977B-099F95C4DEB9}" destId="{A6FD2B23-8006-5643-A24A-F4EB8A79BF55}" srcOrd="2" destOrd="0" presId="urn:microsoft.com/office/officeart/2005/8/layout/process4"/>
    <dgm:cxn modelId="{E8AF735F-5F78-2748-BB12-24B9E71B1065}" type="presParOf" srcId="{A6FD2B23-8006-5643-A24A-F4EB8A79BF55}" destId="{BEFA1817-8499-DC45-87E5-D61206CFC157}"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9C8F0A-7666-BF46-9AE0-1EF4F7421F42}" type="doc">
      <dgm:prSet loTypeId="urn:microsoft.com/office/officeart/2005/8/layout/hierarchy6" loCatId="" qsTypeId="urn:microsoft.com/office/officeart/2005/8/quickstyle/simple1" qsCatId="simple" csTypeId="urn:microsoft.com/office/officeart/2005/8/colors/accent0_1" csCatId="mainScheme" phldr="1"/>
      <dgm:spPr/>
      <dgm:t>
        <a:bodyPr/>
        <a:lstStyle/>
        <a:p>
          <a:endParaRPr lang="en-US"/>
        </a:p>
      </dgm:t>
    </dgm:pt>
    <dgm:pt modelId="{F9E89133-C7AE-E349-8989-34F4EF91CAA7}">
      <dgm:prSet phldrT="[Text]" custT="1"/>
      <dgm:spPr>
        <a:ln w="19050">
          <a:solidFill>
            <a:srgbClr val="FEEFD9"/>
          </a:solidFill>
        </a:ln>
      </dgm:spPr>
      <dgm:t>
        <a:bodyPr/>
        <a:lstStyle/>
        <a:p>
          <a:r>
            <a:rPr lang="en-US" sz="2000" b="0" dirty="0">
              <a:latin typeface="Calibri" panose="020F0502020204030204" pitchFamily="34" charset="0"/>
              <a:cs typeface="Calibri" panose="020F0502020204030204" pitchFamily="34" charset="0"/>
            </a:rPr>
            <a:t>Setup Environment: i.e. Chrome on Mac</a:t>
          </a:r>
        </a:p>
      </dgm:t>
    </dgm:pt>
    <dgm:pt modelId="{4A632A90-1AC5-7840-B9B7-E38EF626BF36}" type="parTrans" cxnId="{E1C7304D-9438-3C4E-AC23-346E4CF5F2BF}">
      <dgm:prSet/>
      <dgm:spPr/>
      <dgm:t>
        <a:bodyPr/>
        <a:lstStyle/>
        <a:p>
          <a:endParaRPr lang="en-US" sz="2000" b="0">
            <a:latin typeface="Calibri" panose="020F0502020204030204" pitchFamily="34" charset="0"/>
            <a:cs typeface="Calibri" panose="020F0502020204030204" pitchFamily="34" charset="0"/>
          </a:endParaRPr>
        </a:p>
      </dgm:t>
    </dgm:pt>
    <dgm:pt modelId="{45276751-A253-734E-9B76-F76C8A530EA4}" type="sibTrans" cxnId="{E1C7304D-9438-3C4E-AC23-346E4CF5F2BF}">
      <dgm:prSet/>
      <dgm:spPr/>
      <dgm:t>
        <a:bodyPr/>
        <a:lstStyle/>
        <a:p>
          <a:endParaRPr lang="en-US" sz="2000" b="0">
            <a:latin typeface="Calibri" panose="020F0502020204030204" pitchFamily="34" charset="0"/>
            <a:cs typeface="Calibri" panose="020F0502020204030204" pitchFamily="34" charset="0"/>
          </a:endParaRPr>
        </a:p>
      </dgm:t>
    </dgm:pt>
    <dgm:pt modelId="{ED695C1C-323A-D740-8F4F-4D96941F235B}">
      <dgm:prSet phldrT="[Text]" custT="1"/>
      <dgm:spPr>
        <a:ln w="19050">
          <a:solidFill>
            <a:srgbClr val="FEEFD9"/>
          </a:solidFill>
        </a:ln>
      </dgm:spPr>
      <dgm:t>
        <a:bodyPr/>
        <a:lstStyle/>
        <a:p>
          <a:r>
            <a:rPr lang="en-US" sz="2000" b="0" dirty="0">
              <a:latin typeface="Calibri" panose="020F0502020204030204" pitchFamily="34" charset="0"/>
              <a:cs typeface="Calibri" panose="020F0502020204030204" pitchFamily="34" charset="0"/>
            </a:rPr>
            <a:t>Run test 1</a:t>
          </a:r>
        </a:p>
      </dgm:t>
    </dgm:pt>
    <dgm:pt modelId="{8A6D3292-2BF2-3F4C-8735-E7F5D10930B1}" type="parTrans" cxnId="{1E81F951-874C-A348-ADBF-0A46E8678EB0}">
      <dgm:prSet custT="1"/>
      <dgm:spPr>
        <a:ln w="19050">
          <a:solidFill>
            <a:srgbClr val="FEEFD9"/>
          </a:solidFill>
        </a:ln>
      </dgm:spPr>
      <dgm:t>
        <a:bodyPr/>
        <a:lstStyle/>
        <a:p>
          <a:endParaRPr lang="en-US" sz="2000" b="0">
            <a:latin typeface="Calibri" panose="020F0502020204030204" pitchFamily="34" charset="0"/>
            <a:cs typeface="Calibri" panose="020F0502020204030204" pitchFamily="34" charset="0"/>
          </a:endParaRPr>
        </a:p>
      </dgm:t>
    </dgm:pt>
    <dgm:pt modelId="{692B1162-194E-3C4F-984B-F565292283C1}" type="sibTrans" cxnId="{1E81F951-874C-A348-ADBF-0A46E8678EB0}">
      <dgm:prSet/>
      <dgm:spPr/>
      <dgm:t>
        <a:bodyPr/>
        <a:lstStyle/>
        <a:p>
          <a:endParaRPr lang="en-US" sz="2000" b="0">
            <a:latin typeface="Calibri" panose="020F0502020204030204" pitchFamily="34" charset="0"/>
            <a:cs typeface="Calibri" panose="020F0502020204030204" pitchFamily="34" charset="0"/>
          </a:endParaRPr>
        </a:p>
      </dgm:t>
    </dgm:pt>
    <dgm:pt modelId="{1CFE3555-99B5-1646-8FD6-0ED8D253D409}">
      <dgm:prSet phldrT="[Text]" custT="1"/>
      <dgm:spPr>
        <a:ln w="19050">
          <a:solidFill>
            <a:srgbClr val="FEEFD9"/>
          </a:solidFill>
        </a:ln>
      </dgm:spPr>
      <dgm:t>
        <a:bodyPr/>
        <a:lstStyle/>
        <a:p>
          <a:r>
            <a:rPr lang="en-US" sz="2000" b="0">
              <a:latin typeface="Calibri" panose="020F0502020204030204" pitchFamily="34" charset="0"/>
              <a:cs typeface="Calibri" panose="020F0502020204030204" pitchFamily="34" charset="0"/>
            </a:rPr>
            <a:t>...</a:t>
          </a:r>
        </a:p>
      </dgm:t>
    </dgm:pt>
    <dgm:pt modelId="{FB4D8DCB-6F0D-2C46-A82E-9CEC546F6172}" type="parTrans" cxnId="{8DF40ECB-3751-0F45-8168-B36850AFEAC5}">
      <dgm:prSet custT="1"/>
      <dgm:spPr>
        <a:ln w="19050">
          <a:solidFill>
            <a:srgbClr val="FEEFD9"/>
          </a:solidFill>
        </a:ln>
      </dgm:spPr>
      <dgm:t>
        <a:bodyPr/>
        <a:lstStyle/>
        <a:p>
          <a:endParaRPr lang="en-US" sz="2000" b="0">
            <a:latin typeface="Calibri" panose="020F0502020204030204" pitchFamily="34" charset="0"/>
            <a:cs typeface="Calibri" panose="020F0502020204030204" pitchFamily="34" charset="0"/>
          </a:endParaRPr>
        </a:p>
      </dgm:t>
    </dgm:pt>
    <dgm:pt modelId="{07B9F4C9-2051-C346-ADF9-B889185E60E4}" type="sibTrans" cxnId="{8DF40ECB-3751-0F45-8168-B36850AFEAC5}">
      <dgm:prSet/>
      <dgm:spPr/>
      <dgm:t>
        <a:bodyPr/>
        <a:lstStyle/>
        <a:p>
          <a:endParaRPr lang="en-US" sz="2000" b="0">
            <a:latin typeface="Calibri" panose="020F0502020204030204" pitchFamily="34" charset="0"/>
            <a:cs typeface="Calibri" panose="020F0502020204030204" pitchFamily="34" charset="0"/>
          </a:endParaRPr>
        </a:p>
      </dgm:t>
    </dgm:pt>
    <dgm:pt modelId="{9393A558-1140-9449-9066-733DB4E40FBA}">
      <dgm:prSet custT="1"/>
      <dgm:spPr>
        <a:ln w="19050">
          <a:solidFill>
            <a:srgbClr val="FEEFD9"/>
          </a:solidFill>
        </a:ln>
      </dgm:spPr>
      <dgm:t>
        <a:bodyPr/>
        <a:lstStyle/>
        <a:p>
          <a:r>
            <a:rPr lang="en-US" sz="2000" b="0">
              <a:latin typeface="Calibri" panose="020F0502020204030204" pitchFamily="34" charset="0"/>
              <a:cs typeface="Calibri" panose="020F0502020204030204" pitchFamily="34" charset="0"/>
            </a:rPr>
            <a:t>Run test N</a:t>
          </a:r>
        </a:p>
      </dgm:t>
    </dgm:pt>
    <dgm:pt modelId="{C0AF33E6-3A8E-CF43-990B-1CB6CBA1A236}" type="parTrans" cxnId="{8DB646F6-F609-6C4C-9ED5-D3EADFE3CCC8}">
      <dgm:prSet custT="1"/>
      <dgm:spPr>
        <a:ln w="19050">
          <a:solidFill>
            <a:srgbClr val="FEEFD9"/>
          </a:solidFill>
        </a:ln>
      </dgm:spPr>
      <dgm:t>
        <a:bodyPr/>
        <a:lstStyle/>
        <a:p>
          <a:endParaRPr lang="en-US" sz="2000" b="0">
            <a:latin typeface="Calibri" panose="020F0502020204030204" pitchFamily="34" charset="0"/>
            <a:cs typeface="Calibri" panose="020F0502020204030204" pitchFamily="34" charset="0"/>
          </a:endParaRPr>
        </a:p>
      </dgm:t>
    </dgm:pt>
    <dgm:pt modelId="{D4629A3B-BD06-7644-8CCD-C2DDEC8C977B}" type="sibTrans" cxnId="{8DB646F6-F609-6C4C-9ED5-D3EADFE3CCC8}">
      <dgm:prSet/>
      <dgm:spPr/>
      <dgm:t>
        <a:bodyPr/>
        <a:lstStyle/>
        <a:p>
          <a:endParaRPr lang="en-US" sz="2000" b="0">
            <a:latin typeface="Calibri" panose="020F0502020204030204" pitchFamily="34" charset="0"/>
            <a:cs typeface="Calibri" panose="020F0502020204030204" pitchFamily="34" charset="0"/>
          </a:endParaRPr>
        </a:p>
      </dgm:t>
    </dgm:pt>
    <dgm:pt modelId="{CEA64478-443E-AF48-8414-9A164E7E6872}">
      <dgm:prSet custT="1"/>
      <dgm:spPr>
        <a:ln w="19050">
          <a:solidFill>
            <a:srgbClr val="FEEFD9"/>
          </a:solidFill>
        </a:ln>
      </dgm:spPr>
      <dgm:t>
        <a:bodyPr/>
        <a:lstStyle/>
        <a:p>
          <a:r>
            <a:rPr lang="en-US" sz="2000" b="0">
              <a:latin typeface="Calibri" panose="020F0502020204030204" pitchFamily="34" charset="0"/>
              <a:cs typeface="Calibri" panose="020F0502020204030204" pitchFamily="34" charset="0"/>
            </a:rPr>
            <a:t>Generate report</a:t>
          </a:r>
        </a:p>
      </dgm:t>
    </dgm:pt>
    <dgm:pt modelId="{8896398A-21B2-FE4F-B11F-B86DC9A15E6A}" type="parTrans" cxnId="{9126D2D6-DD7E-EE4B-8C6B-8C1FE351088F}">
      <dgm:prSet custT="1"/>
      <dgm:spPr>
        <a:ln w="19050">
          <a:solidFill>
            <a:srgbClr val="FEEFD9"/>
          </a:solidFill>
        </a:ln>
      </dgm:spPr>
      <dgm:t>
        <a:bodyPr/>
        <a:lstStyle/>
        <a:p>
          <a:endParaRPr lang="en-US" sz="2000" b="0">
            <a:latin typeface="Calibri" panose="020F0502020204030204" pitchFamily="34" charset="0"/>
            <a:cs typeface="Calibri" panose="020F0502020204030204" pitchFamily="34" charset="0"/>
          </a:endParaRPr>
        </a:p>
      </dgm:t>
    </dgm:pt>
    <dgm:pt modelId="{79DC8185-C8F8-724C-8E37-E56B1FDEA061}" type="sibTrans" cxnId="{9126D2D6-DD7E-EE4B-8C6B-8C1FE351088F}">
      <dgm:prSet/>
      <dgm:spPr/>
      <dgm:t>
        <a:bodyPr/>
        <a:lstStyle/>
        <a:p>
          <a:endParaRPr lang="en-US" sz="2000" b="0">
            <a:latin typeface="Calibri" panose="020F0502020204030204" pitchFamily="34" charset="0"/>
            <a:cs typeface="Calibri" panose="020F0502020204030204" pitchFamily="34" charset="0"/>
          </a:endParaRPr>
        </a:p>
      </dgm:t>
    </dgm:pt>
    <dgm:pt modelId="{819B40C4-A85D-8347-8A06-03C1902955EF}">
      <dgm:prSet phldrT="[Text]" custT="1"/>
      <dgm:spPr>
        <a:ln w="19050">
          <a:solidFill>
            <a:srgbClr val="FEEFD9"/>
          </a:solidFill>
        </a:ln>
      </dgm:spPr>
      <dgm:t>
        <a:bodyPr/>
        <a:lstStyle/>
        <a:p>
          <a:r>
            <a:rPr lang="en-US" sz="2000" b="0">
              <a:latin typeface="Calibri" panose="020F0502020204030204" pitchFamily="34" charset="0"/>
              <a:cs typeface="Calibri" panose="020F0502020204030204" pitchFamily="34" charset="0"/>
            </a:rPr>
            <a:t>...</a:t>
          </a:r>
        </a:p>
      </dgm:t>
    </dgm:pt>
    <dgm:pt modelId="{CD9A303A-10E7-B143-89CB-DD592291D510}" type="parTrans" cxnId="{D38EBC08-763F-1142-B449-AB5C211ED803}">
      <dgm:prSet custT="1"/>
      <dgm:spPr>
        <a:ln w="19050">
          <a:solidFill>
            <a:srgbClr val="FEEFD9"/>
          </a:solidFill>
        </a:ln>
      </dgm:spPr>
      <dgm:t>
        <a:bodyPr/>
        <a:lstStyle/>
        <a:p>
          <a:endParaRPr lang="en-US" sz="2000" b="0">
            <a:latin typeface="Calibri" panose="020F0502020204030204" pitchFamily="34" charset="0"/>
            <a:cs typeface="Calibri" panose="020F0502020204030204" pitchFamily="34" charset="0"/>
          </a:endParaRPr>
        </a:p>
      </dgm:t>
    </dgm:pt>
    <dgm:pt modelId="{FC3D0575-EE06-2644-B60F-1661FAF788B5}" type="sibTrans" cxnId="{D38EBC08-763F-1142-B449-AB5C211ED803}">
      <dgm:prSet/>
      <dgm:spPr/>
      <dgm:t>
        <a:bodyPr/>
        <a:lstStyle/>
        <a:p>
          <a:endParaRPr lang="en-US" sz="2000" b="0">
            <a:latin typeface="Calibri" panose="020F0502020204030204" pitchFamily="34" charset="0"/>
            <a:cs typeface="Calibri" panose="020F0502020204030204" pitchFamily="34" charset="0"/>
          </a:endParaRPr>
        </a:p>
      </dgm:t>
    </dgm:pt>
    <dgm:pt modelId="{D1DED381-8C24-2642-AB1C-5426FEC04051}">
      <dgm:prSet phldrT="[Text]" custT="1"/>
      <dgm:spPr>
        <a:ln w="19050">
          <a:solidFill>
            <a:srgbClr val="FEEFD9"/>
          </a:solidFill>
        </a:ln>
      </dgm:spPr>
      <dgm:t>
        <a:bodyPr/>
        <a:lstStyle/>
        <a:p>
          <a:r>
            <a:rPr lang="en-US" sz="2000" b="0">
              <a:latin typeface="Calibri" panose="020F0502020204030204" pitchFamily="34" charset="0"/>
              <a:cs typeface="Calibri" panose="020F0502020204030204" pitchFamily="34" charset="0"/>
            </a:rPr>
            <a:t>Generate report</a:t>
          </a:r>
        </a:p>
      </dgm:t>
    </dgm:pt>
    <dgm:pt modelId="{10ABFE9E-9971-CC4E-A775-E2DE6AAC2BA7}" type="parTrans" cxnId="{1EA90599-E962-B343-87CA-8F5CA112D76A}">
      <dgm:prSet custT="1"/>
      <dgm:spPr>
        <a:ln w="19050">
          <a:solidFill>
            <a:srgbClr val="FEEFD9"/>
          </a:solidFill>
        </a:ln>
      </dgm:spPr>
      <dgm:t>
        <a:bodyPr/>
        <a:lstStyle/>
        <a:p>
          <a:endParaRPr lang="en-US" sz="2000" b="0">
            <a:latin typeface="Calibri" panose="020F0502020204030204" pitchFamily="34" charset="0"/>
            <a:cs typeface="Calibri" panose="020F0502020204030204" pitchFamily="34" charset="0"/>
          </a:endParaRPr>
        </a:p>
      </dgm:t>
    </dgm:pt>
    <dgm:pt modelId="{5FA7C8E1-8E94-234B-B914-128F6B68A94D}" type="sibTrans" cxnId="{1EA90599-E962-B343-87CA-8F5CA112D76A}">
      <dgm:prSet/>
      <dgm:spPr/>
      <dgm:t>
        <a:bodyPr/>
        <a:lstStyle/>
        <a:p>
          <a:endParaRPr lang="en-US" sz="2000" b="0">
            <a:latin typeface="Calibri" panose="020F0502020204030204" pitchFamily="34" charset="0"/>
            <a:cs typeface="Calibri" panose="020F0502020204030204" pitchFamily="34" charset="0"/>
          </a:endParaRPr>
        </a:p>
      </dgm:t>
    </dgm:pt>
    <dgm:pt modelId="{CEC6FD0D-BAF0-3447-BC7C-683635F0DE18}" type="pres">
      <dgm:prSet presAssocID="{789C8F0A-7666-BF46-9AE0-1EF4F7421F42}" presName="mainComposite" presStyleCnt="0">
        <dgm:presLayoutVars>
          <dgm:chPref val="1"/>
          <dgm:dir/>
          <dgm:animOne val="branch"/>
          <dgm:animLvl val="lvl"/>
          <dgm:resizeHandles val="exact"/>
        </dgm:presLayoutVars>
      </dgm:prSet>
      <dgm:spPr/>
    </dgm:pt>
    <dgm:pt modelId="{A39AF1EE-30EA-C64A-8A3E-13D73EC90EEC}" type="pres">
      <dgm:prSet presAssocID="{789C8F0A-7666-BF46-9AE0-1EF4F7421F42}" presName="hierFlow" presStyleCnt="0"/>
      <dgm:spPr/>
    </dgm:pt>
    <dgm:pt modelId="{D51209D5-1AFC-A947-B177-A8AEECF0E315}" type="pres">
      <dgm:prSet presAssocID="{789C8F0A-7666-BF46-9AE0-1EF4F7421F42}" presName="hierChild1" presStyleCnt="0">
        <dgm:presLayoutVars>
          <dgm:chPref val="1"/>
          <dgm:animOne val="branch"/>
          <dgm:animLvl val="lvl"/>
        </dgm:presLayoutVars>
      </dgm:prSet>
      <dgm:spPr/>
    </dgm:pt>
    <dgm:pt modelId="{8F82FFD4-C3A7-4949-A946-4D7135EBB351}" type="pres">
      <dgm:prSet presAssocID="{F9E89133-C7AE-E349-8989-34F4EF91CAA7}" presName="Name14" presStyleCnt="0"/>
      <dgm:spPr/>
    </dgm:pt>
    <dgm:pt modelId="{8FE1BED6-B330-2543-AF79-6A893A336401}" type="pres">
      <dgm:prSet presAssocID="{F9E89133-C7AE-E349-8989-34F4EF91CAA7}" presName="level1Shape" presStyleLbl="node0" presStyleIdx="0" presStyleCnt="1" custScaleX="322750">
        <dgm:presLayoutVars>
          <dgm:chPref val="3"/>
        </dgm:presLayoutVars>
      </dgm:prSet>
      <dgm:spPr/>
    </dgm:pt>
    <dgm:pt modelId="{21F86B13-15B3-1043-B7DF-0F69257B8D5F}" type="pres">
      <dgm:prSet presAssocID="{F9E89133-C7AE-E349-8989-34F4EF91CAA7}" presName="hierChild2" presStyleCnt="0"/>
      <dgm:spPr/>
    </dgm:pt>
    <dgm:pt modelId="{A6394BCB-B969-2A42-AB44-678A93898F84}" type="pres">
      <dgm:prSet presAssocID="{8A6D3292-2BF2-3F4C-8735-E7F5D10930B1}" presName="Name19" presStyleLbl="parChTrans1D2" presStyleIdx="0" presStyleCnt="3"/>
      <dgm:spPr/>
    </dgm:pt>
    <dgm:pt modelId="{DBA63685-268F-8443-A381-AC40D50B55FD}" type="pres">
      <dgm:prSet presAssocID="{ED695C1C-323A-D740-8F4F-4D96941F235B}" presName="Name21" presStyleCnt="0"/>
      <dgm:spPr/>
    </dgm:pt>
    <dgm:pt modelId="{939BEBA2-375B-1F42-B23A-84B5637475E6}" type="pres">
      <dgm:prSet presAssocID="{ED695C1C-323A-D740-8F4F-4D96941F235B}" presName="level2Shape" presStyleLbl="node2" presStyleIdx="0" presStyleCnt="3"/>
      <dgm:spPr/>
    </dgm:pt>
    <dgm:pt modelId="{A7D4EBA1-683B-5147-B1B4-93E2D6C86CD1}" type="pres">
      <dgm:prSet presAssocID="{ED695C1C-323A-D740-8F4F-4D96941F235B}" presName="hierChild3" presStyleCnt="0"/>
      <dgm:spPr/>
    </dgm:pt>
    <dgm:pt modelId="{A395CA49-9F24-F64A-8EAF-1A0BA34E8F8B}" type="pres">
      <dgm:prSet presAssocID="{10ABFE9E-9971-CC4E-A775-E2DE6AAC2BA7}" presName="Name19" presStyleLbl="parChTrans1D3" presStyleIdx="0" presStyleCnt="3"/>
      <dgm:spPr/>
    </dgm:pt>
    <dgm:pt modelId="{D76E2FC7-BC15-D347-8806-679AEF35B93C}" type="pres">
      <dgm:prSet presAssocID="{D1DED381-8C24-2642-AB1C-5426FEC04051}" presName="Name21" presStyleCnt="0"/>
      <dgm:spPr/>
    </dgm:pt>
    <dgm:pt modelId="{0B3BCE6E-3966-E047-82A1-FD3D8E6403FC}" type="pres">
      <dgm:prSet presAssocID="{D1DED381-8C24-2642-AB1C-5426FEC04051}" presName="level2Shape" presStyleLbl="node3" presStyleIdx="0" presStyleCnt="3"/>
      <dgm:spPr/>
    </dgm:pt>
    <dgm:pt modelId="{DDE18E34-0366-9F49-AD06-A71E6F265510}" type="pres">
      <dgm:prSet presAssocID="{D1DED381-8C24-2642-AB1C-5426FEC04051}" presName="hierChild3" presStyleCnt="0"/>
      <dgm:spPr/>
    </dgm:pt>
    <dgm:pt modelId="{C099FA32-E0A8-E94F-B2CF-3579287443E0}" type="pres">
      <dgm:prSet presAssocID="{FB4D8DCB-6F0D-2C46-A82E-9CEC546F6172}" presName="Name19" presStyleLbl="parChTrans1D2" presStyleIdx="1" presStyleCnt="3"/>
      <dgm:spPr/>
    </dgm:pt>
    <dgm:pt modelId="{6B09BCAA-C00F-4D49-ACFB-4A11C1AE6BD4}" type="pres">
      <dgm:prSet presAssocID="{1CFE3555-99B5-1646-8FD6-0ED8D253D409}" presName="Name21" presStyleCnt="0"/>
      <dgm:spPr/>
    </dgm:pt>
    <dgm:pt modelId="{D2F75B55-203E-2C4F-B223-2942BD3385E9}" type="pres">
      <dgm:prSet presAssocID="{1CFE3555-99B5-1646-8FD6-0ED8D253D409}" presName="level2Shape" presStyleLbl="node2" presStyleIdx="1" presStyleCnt="3" custScaleX="50723"/>
      <dgm:spPr/>
    </dgm:pt>
    <dgm:pt modelId="{DB861EFF-49A5-C044-ACB9-AE274E9E4378}" type="pres">
      <dgm:prSet presAssocID="{1CFE3555-99B5-1646-8FD6-0ED8D253D409}" presName="hierChild3" presStyleCnt="0"/>
      <dgm:spPr/>
    </dgm:pt>
    <dgm:pt modelId="{DB77E699-A3F6-E34A-8057-7D85AD32A098}" type="pres">
      <dgm:prSet presAssocID="{CD9A303A-10E7-B143-89CB-DD592291D510}" presName="Name19" presStyleLbl="parChTrans1D3" presStyleIdx="1" presStyleCnt="3"/>
      <dgm:spPr/>
    </dgm:pt>
    <dgm:pt modelId="{5394C200-0BB1-CF4B-BA4F-24AF0E66C57D}" type="pres">
      <dgm:prSet presAssocID="{819B40C4-A85D-8347-8A06-03C1902955EF}" presName="Name21" presStyleCnt="0"/>
      <dgm:spPr/>
    </dgm:pt>
    <dgm:pt modelId="{82317612-F27A-4B45-936D-38768AC2B42E}" type="pres">
      <dgm:prSet presAssocID="{819B40C4-A85D-8347-8A06-03C1902955EF}" presName="level2Shape" presStyleLbl="node3" presStyleIdx="1" presStyleCnt="3" custScaleX="50723"/>
      <dgm:spPr/>
    </dgm:pt>
    <dgm:pt modelId="{57076282-4DC8-324A-8366-6E185099416C}" type="pres">
      <dgm:prSet presAssocID="{819B40C4-A85D-8347-8A06-03C1902955EF}" presName="hierChild3" presStyleCnt="0"/>
      <dgm:spPr/>
    </dgm:pt>
    <dgm:pt modelId="{AC391233-7ECA-EB4C-956C-18211DADBD61}" type="pres">
      <dgm:prSet presAssocID="{C0AF33E6-3A8E-CF43-990B-1CB6CBA1A236}" presName="Name19" presStyleLbl="parChTrans1D2" presStyleIdx="2" presStyleCnt="3"/>
      <dgm:spPr/>
    </dgm:pt>
    <dgm:pt modelId="{5B609D19-2032-7446-8670-A70A566A0726}" type="pres">
      <dgm:prSet presAssocID="{9393A558-1140-9449-9066-733DB4E40FBA}" presName="Name21" presStyleCnt="0"/>
      <dgm:spPr/>
    </dgm:pt>
    <dgm:pt modelId="{48136B1A-FB94-3C4C-8952-C390ADEEEDDD}" type="pres">
      <dgm:prSet presAssocID="{9393A558-1140-9449-9066-733DB4E40FBA}" presName="level2Shape" presStyleLbl="node2" presStyleIdx="2" presStyleCnt="3"/>
      <dgm:spPr/>
    </dgm:pt>
    <dgm:pt modelId="{71F47801-4619-D34C-91FF-A4875799F9CC}" type="pres">
      <dgm:prSet presAssocID="{9393A558-1140-9449-9066-733DB4E40FBA}" presName="hierChild3" presStyleCnt="0"/>
      <dgm:spPr/>
    </dgm:pt>
    <dgm:pt modelId="{6390CA9A-D0C6-0945-B1CE-6ABC984C077C}" type="pres">
      <dgm:prSet presAssocID="{8896398A-21B2-FE4F-B11F-B86DC9A15E6A}" presName="Name19" presStyleLbl="parChTrans1D3" presStyleIdx="2" presStyleCnt="3"/>
      <dgm:spPr/>
    </dgm:pt>
    <dgm:pt modelId="{61515638-43F1-D545-90A2-2DDF11D488B4}" type="pres">
      <dgm:prSet presAssocID="{CEA64478-443E-AF48-8414-9A164E7E6872}" presName="Name21" presStyleCnt="0"/>
      <dgm:spPr/>
    </dgm:pt>
    <dgm:pt modelId="{69D3DC6E-8C0B-6F46-B5C2-1C1DF8AAAF93}" type="pres">
      <dgm:prSet presAssocID="{CEA64478-443E-AF48-8414-9A164E7E6872}" presName="level2Shape" presStyleLbl="node3" presStyleIdx="2" presStyleCnt="3"/>
      <dgm:spPr/>
    </dgm:pt>
    <dgm:pt modelId="{778F86D4-A3ED-334F-B609-0F1770636DA5}" type="pres">
      <dgm:prSet presAssocID="{CEA64478-443E-AF48-8414-9A164E7E6872}" presName="hierChild3" presStyleCnt="0"/>
      <dgm:spPr/>
    </dgm:pt>
    <dgm:pt modelId="{C833A75D-6A54-244B-86CD-2F8FC151744F}" type="pres">
      <dgm:prSet presAssocID="{789C8F0A-7666-BF46-9AE0-1EF4F7421F42}" presName="bgShapesFlow" presStyleCnt="0"/>
      <dgm:spPr/>
    </dgm:pt>
  </dgm:ptLst>
  <dgm:cxnLst>
    <dgm:cxn modelId="{D38EBC08-763F-1142-B449-AB5C211ED803}" srcId="{1CFE3555-99B5-1646-8FD6-0ED8D253D409}" destId="{819B40C4-A85D-8347-8A06-03C1902955EF}" srcOrd="0" destOrd="0" parTransId="{CD9A303A-10E7-B143-89CB-DD592291D510}" sibTransId="{FC3D0575-EE06-2644-B60F-1661FAF788B5}"/>
    <dgm:cxn modelId="{4219CE09-9156-AD4A-9F42-7B4A0D169512}" type="presOf" srcId="{8896398A-21B2-FE4F-B11F-B86DC9A15E6A}" destId="{6390CA9A-D0C6-0945-B1CE-6ABC984C077C}" srcOrd="0" destOrd="0" presId="urn:microsoft.com/office/officeart/2005/8/layout/hierarchy6"/>
    <dgm:cxn modelId="{FA927812-70E6-1A4A-ADCB-E2666E823134}" type="presOf" srcId="{CEA64478-443E-AF48-8414-9A164E7E6872}" destId="{69D3DC6E-8C0B-6F46-B5C2-1C1DF8AAAF93}" srcOrd="0" destOrd="0" presId="urn:microsoft.com/office/officeart/2005/8/layout/hierarchy6"/>
    <dgm:cxn modelId="{ECAECE2E-D07B-F24E-B429-E5793EAE2592}" type="presOf" srcId="{10ABFE9E-9971-CC4E-A775-E2DE6AAC2BA7}" destId="{A395CA49-9F24-F64A-8EAF-1A0BA34E8F8B}" srcOrd="0" destOrd="0" presId="urn:microsoft.com/office/officeart/2005/8/layout/hierarchy6"/>
    <dgm:cxn modelId="{A6E24A48-3B69-094C-8998-64938823377F}" type="presOf" srcId="{C0AF33E6-3A8E-CF43-990B-1CB6CBA1A236}" destId="{AC391233-7ECA-EB4C-956C-18211DADBD61}" srcOrd="0" destOrd="0" presId="urn:microsoft.com/office/officeart/2005/8/layout/hierarchy6"/>
    <dgm:cxn modelId="{3AF7F94C-4D39-A641-A92D-78EE2E0BED75}" type="presOf" srcId="{CD9A303A-10E7-B143-89CB-DD592291D510}" destId="{DB77E699-A3F6-E34A-8057-7D85AD32A098}" srcOrd="0" destOrd="0" presId="urn:microsoft.com/office/officeart/2005/8/layout/hierarchy6"/>
    <dgm:cxn modelId="{E1C7304D-9438-3C4E-AC23-346E4CF5F2BF}" srcId="{789C8F0A-7666-BF46-9AE0-1EF4F7421F42}" destId="{F9E89133-C7AE-E349-8989-34F4EF91CAA7}" srcOrd="0" destOrd="0" parTransId="{4A632A90-1AC5-7840-B9B7-E38EF626BF36}" sibTransId="{45276751-A253-734E-9B76-F76C8A530EA4}"/>
    <dgm:cxn modelId="{1E81F951-874C-A348-ADBF-0A46E8678EB0}" srcId="{F9E89133-C7AE-E349-8989-34F4EF91CAA7}" destId="{ED695C1C-323A-D740-8F4F-4D96941F235B}" srcOrd="0" destOrd="0" parTransId="{8A6D3292-2BF2-3F4C-8735-E7F5D10930B1}" sibTransId="{692B1162-194E-3C4F-984B-F565292283C1}"/>
    <dgm:cxn modelId="{8EB6AC5D-C7BF-DD4A-8B14-34DCC988BAB1}" type="presOf" srcId="{ED695C1C-323A-D740-8F4F-4D96941F235B}" destId="{939BEBA2-375B-1F42-B23A-84B5637475E6}" srcOrd="0" destOrd="0" presId="urn:microsoft.com/office/officeart/2005/8/layout/hierarchy6"/>
    <dgm:cxn modelId="{52A4317A-10FC-1542-ACC1-CAA0CC5D153A}" type="presOf" srcId="{F9E89133-C7AE-E349-8989-34F4EF91CAA7}" destId="{8FE1BED6-B330-2543-AF79-6A893A336401}" srcOrd="0" destOrd="0" presId="urn:microsoft.com/office/officeart/2005/8/layout/hierarchy6"/>
    <dgm:cxn modelId="{F4EBAA81-1E16-6A44-9AD2-C397B1CBE93B}" type="presOf" srcId="{D1DED381-8C24-2642-AB1C-5426FEC04051}" destId="{0B3BCE6E-3966-E047-82A1-FD3D8E6403FC}" srcOrd="0" destOrd="0" presId="urn:microsoft.com/office/officeart/2005/8/layout/hierarchy6"/>
    <dgm:cxn modelId="{6276CE8A-EA62-3B49-89F2-944994ABCDA2}" type="presOf" srcId="{789C8F0A-7666-BF46-9AE0-1EF4F7421F42}" destId="{CEC6FD0D-BAF0-3447-BC7C-683635F0DE18}" srcOrd="0" destOrd="0" presId="urn:microsoft.com/office/officeart/2005/8/layout/hierarchy6"/>
    <dgm:cxn modelId="{1EA90599-E962-B343-87CA-8F5CA112D76A}" srcId="{ED695C1C-323A-D740-8F4F-4D96941F235B}" destId="{D1DED381-8C24-2642-AB1C-5426FEC04051}" srcOrd="0" destOrd="0" parTransId="{10ABFE9E-9971-CC4E-A775-E2DE6AAC2BA7}" sibTransId="{5FA7C8E1-8E94-234B-B914-128F6B68A94D}"/>
    <dgm:cxn modelId="{8D9842B8-87A7-FC4B-8245-A31C8E2EB526}" type="presOf" srcId="{FB4D8DCB-6F0D-2C46-A82E-9CEC546F6172}" destId="{C099FA32-E0A8-E94F-B2CF-3579287443E0}" srcOrd="0" destOrd="0" presId="urn:microsoft.com/office/officeart/2005/8/layout/hierarchy6"/>
    <dgm:cxn modelId="{8DF40ECB-3751-0F45-8168-B36850AFEAC5}" srcId="{F9E89133-C7AE-E349-8989-34F4EF91CAA7}" destId="{1CFE3555-99B5-1646-8FD6-0ED8D253D409}" srcOrd="1" destOrd="0" parTransId="{FB4D8DCB-6F0D-2C46-A82E-9CEC546F6172}" sibTransId="{07B9F4C9-2051-C346-ADF9-B889185E60E4}"/>
    <dgm:cxn modelId="{159B8FCC-226E-5641-9DCB-3CDAA3B05D87}" type="presOf" srcId="{9393A558-1140-9449-9066-733DB4E40FBA}" destId="{48136B1A-FB94-3C4C-8952-C390ADEEEDDD}" srcOrd="0" destOrd="0" presId="urn:microsoft.com/office/officeart/2005/8/layout/hierarchy6"/>
    <dgm:cxn modelId="{9126D2D6-DD7E-EE4B-8C6B-8C1FE351088F}" srcId="{9393A558-1140-9449-9066-733DB4E40FBA}" destId="{CEA64478-443E-AF48-8414-9A164E7E6872}" srcOrd="0" destOrd="0" parTransId="{8896398A-21B2-FE4F-B11F-B86DC9A15E6A}" sibTransId="{79DC8185-C8F8-724C-8E37-E56B1FDEA061}"/>
    <dgm:cxn modelId="{DFFF8DF2-6500-7044-9F1D-4D83F31DBF49}" type="presOf" srcId="{1CFE3555-99B5-1646-8FD6-0ED8D253D409}" destId="{D2F75B55-203E-2C4F-B223-2942BD3385E9}" srcOrd="0" destOrd="0" presId="urn:microsoft.com/office/officeart/2005/8/layout/hierarchy6"/>
    <dgm:cxn modelId="{61946FF3-3233-8741-9F7F-59D6FD93BD19}" type="presOf" srcId="{819B40C4-A85D-8347-8A06-03C1902955EF}" destId="{82317612-F27A-4B45-936D-38768AC2B42E}" srcOrd="0" destOrd="0" presId="urn:microsoft.com/office/officeart/2005/8/layout/hierarchy6"/>
    <dgm:cxn modelId="{8DB646F6-F609-6C4C-9ED5-D3EADFE3CCC8}" srcId="{F9E89133-C7AE-E349-8989-34F4EF91CAA7}" destId="{9393A558-1140-9449-9066-733DB4E40FBA}" srcOrd="2" destOrd="0" parTransId="{C0AF33E6-3A8E-CF43-990B-1CB6CBA1A236}" sibTransId="{D4629A3B-BD06-7644-8CCD-C2DDEC8C977B}"/>
    <dgm:cxn modelId="{C57D43FA-642F-6B48-B3DC-EF49D919B264}" type="presOf" srcId="{8A6D3292-2BF2-3F4C-8735-E7F5D10930B1}" destId="{A6394BCB-B969-2A42-AB44-678A93898F84}" srcOrd="0" destOrd="0" presId="urn:microsoft.com/office/officeart/2005/8/layout/hierarchy6"/>
    <dgm:cxn modelId="{3C51D4D9-D21A-4F44-91AE-8A8F112B39B5}" type="presParOf" srcId="{CEC6FD0D-BAF0-3447-BC7C-683635F0DE18}" destId="{A39AF1EE-30EA-C64A-8A3E-13D73EC90EEC}" srcOrd="0" destOrd="0" presId="urn:microsoft.com/office/officeart/2005/8/layout/hierarchy6"/>
    <dgm:cxn modelId="{4CBD6355-AF63-8B4B-8C2E-A39E825704B0}" type="presParOf" srcId="{A39AF1EE-30EA-C64A-8A3E-13D73EC90EEC}" destId="{D51209D5-1AFC-A947-B177-A8AEECF0E315}" srcOrd="0" destOrd="0" presId="urn:microsoft.com/office/officeart/2005/8/layout/hierarchy6"/>
    <dgm:cxn modelId="{00FA7072-6460-864A-ADA6-29D69856C6A6}" type="presParOf" srcId="{D51209D5-1AFC-A947-B177-A8AEECF0E315}" destId="{8F82FFD4-C3A7-4949-A946-4D7135EBB351}" srcOrd="0" destOrd="0" presId="urn:microsoft.com/office/officeart/2005/8/layout/hierarchy6"/>
    <dgm:cxn modelId="{9674800E-2413-C54D-910C-68D4DA18BDC0}" type="presParOf" srcId="{8F82FFD4-C3A7-4949-A946-4D7135EBB351}" destId="{8FE1BED6-B330-2543-AF79-6A893A336401}" srcOrd="0" destOrd="0" presId="urn:microsoft.com/office/officeart/2005/8/layout/hierarchy6"/>
    <dgm:cxn modelId="{05A5F5FA-E958-CB4C-9F0A-BD20C4598619}" type="presParOf" srcId="{8F82FFD4-C3A7-4949-A946-4D7135EBB351}" destId="{21F86B13-15B3-1043-B7DF-0F69257B8D5F}" srcOrd="1" destOrd="0" presId="urn:microsoft.com/office/officeart/2005/8/layout/hierarchy6"/>
    <dgm:cxn modelId="{E1E139F5-F1F1-0249-9AFA-D7947FE4F5B9}" type="presParOf" srcId="{21F86B13-15B3-1043-B7DF-0F69257B8D5F}" destId="{A6394BCB-B969-2A42-AB44-678A93898F84}" srcOrd="0" destOrd="0" presId="urn:microsoft.com/office/officeart/2005/8/layout/hierarchy6"/>
    <dgm:cxn modelId="{7EE1A6FD-EA69-5F40-B57F-734902389FD9}" type="presParOf" srcId="{21F86B13-15B3-1043-B7DF-0F69257B8D5F}" destId="{DBA63685-268F-8443-A381-AC40D50B55FD}" srcOrd="1" destOrd="0" presId="urn:microsoft.com/office/officeart/2005/8/layout/hierarchy6"/>
    <dgm:cxn modelId="{9F6DC381-2087-9045-A4EB-524231822B2D}" type="presParOf" srcId="{DBA63685-268F-8443-A381-AC40D50B55FD}" destId="{939BEBA2-375B-1F42-B23A-84B5637475E6}" srcOrd="0" destOrd="0" presId="urn:microsoft.com/office/officeart/2005/8/layout/hierarchy6"/>
    <dgm:cxn modelId="{C8D10006-9709-E24F-8F9D-4A7126186D9F}" type="presParOf" srcId="{DBA63685-268F-8443-A381-AC40D50B55FD}" destId="{A7D4EBA1-683B-5147-B1B4-93E2D6C86CD1}" srcOrd="1" destOrd="0" presId="urn:microsoft.com/office/officeart/2005/8/layout/hierarchy6"/>
    <dgm:cxn modelId="{1BBDDE07-2F47-EC4F-8DE3-DE02FD1C6D82}" type="presParOf" srcId="{A7D4EBA1-683B-5147-B1B4-93E2D6C86CD1}" destId="{A395CA49-9F24-F64A-8EAF-1A0BA34E8F8B}" srcOrd="0" destOrd="0" presId="urn:microsoft.com/office/officeart/2005/8/layout/hierarchy6"/>
    <dgm:cxn modelId="{13E43CAD-7320-2246-8707-DCD91BEF1438}" type="presParOf" srcId="{A7D4EBA1-683B-5147-B1B4-93E2D6C86CD1}" destId="{D76E2FC7-BC15-D347-8806-679AEF35B93C}" srcOrd="1" destOrd="0" presId="urn:microsoft.com/office/officeart/2005/8/layout/hierarchy6"/>
    <dgm:cxn modelId="{8E428031-2AF3-F44A-BD4F-398AED38DA24}" type="presParOf" srcId="{D76E2FC7-BC15-D347-8806-679AEF35B93C}" destId="{0B3BCE6E-3966-E047-82A1-FD3D8E6403FC}" srcOrd="0" destOrd="0" presId="urn:microsoft.com/office/officeart/2005/8/layout/hierarchy6"/>
    <dgm:cxn modelId="{18720285-C528-DE4E-909A-704B28E0B569}" type="presParOf" srcId="{D76E2FC7-BC15-D347-8806-679AEF35B93C}" destId="{DDE18E34-0366-9F49-AD06-A71E6F265510}" srcOrd="1" destOrd="0" presId="urn:microsoft.com/office/officeart/2005/8/layout/hierarchy6"/>
    <dgm:cxn modelId="{A238EC85-0FE4-8841-8CCD-2EDAE59759EC}" type="presParOf" srcId="{21F86B13-15B3-1043-B7DF-0F69257B8D5F}" destId="{C099FA32-E0A8-E94F-B2CF-3579287443E0}" srcOrd="2" destOrd="0" presId="urn:microsoft.com/office/officeart/2005/8/layout/hierarchy6"/>
    <dgm:cxn modelId="{76107886-1862-0E41-9655-115698F518CA}" type="presParOf" srcId="{21F86B13-15B3-1043-B7DF-0F69257B8D5F}" destId="{6B09BCAA-C00F-4D49-ACFB-4A11C1AE6BD4}" srcOrd="3" destOrd="0" presId="urn:microsoft.com/office/officeart/2005/8/layout/hierarchy6"/>
    <dgm:cxn modelId="{FC02B66B-7A11-AB43-A2EE-C5D832E7D355}" type="presParOf" srcId="{6B09BCAA-C00F-4D49-ACFB-4A11C1AE6BD4}" destId="{D2F75B55-203E-2C4F-B223-2942BD3385E9}" srcOrd="0" destOrd="0" presId="urn:microsoft.com/office/officeart/2005/8/layout/hierarchy6"/>
    <dgm:cxn modelId="{A85C2EA1-BB9F-4B41-8B55-68362E20F6AD}" type="presParOf" srcId="{6B09BCAA-C00F-4D49-ACFB-4A11C1AE6BD4}" destId="{DB861EFF-49A5-C044-ACB9-AE274E9E4378}" srcOrd="1" destOrd="0" presId="urn:microsoft.com/office/officeart/2005/8/layout/hierarchy6"/>
    <dgm:cxn modelId="{7E9701B9-6B0A-7242-8C15-77ECDCB27EF5}" type="presParOf" srcId="{DB861EFF-49A5-C044-ACB9-AE274E9E4378}" destId="{DB77E699-A3F6-E34A-8057-7D85AD32A098}" srcOrd="0" destOrd="0" presId="urn:microsoft.com/office/officeart/2005/8/layout/hierarchy6"/>
    <dgm:cxn modelId="{DFC77F7D-6C11-5445-A5ED-3F634BB86164}" type="presParOf" srcId="{DB861EFF-49A5-C044-ACB9-AE274E9E4378}" destId="{5394C200-0BB1-CF4B-BA4F-24AF0E66C57D}" srcOrd="1" destOrd="0" presId="urn:microsoft.com/office/officeart/2005/8/layout/hierarchy6"/>
    <dgm:cxn modelId="{57AF1FF0-0EC9-0B4F-8499-51B688E81453}" type="presParOf" srcId="{5394C200-0BB1-CF4B-BA4F-24AF0E66C57D}" destId="{82317612-F27A-4B45-936D-38768AC2B42E}" srcOrd="0" destOrd="0" presId="urn:microsoft.com/office/officeart/2005/8/layout/hierarchy6"/>
    <dgm:cxn modelId="{431A434C-1AAA-0A46-86B2-164C9CE9ED73}" type="presParOf" srcId="{5394C200-0BB1-CF4B-BA4F-24AF0E66C57D}" destId="{57076282-4DC8-324A-8366-6E185099416C}" srcOrd="1" destOrd="0" presId="urn:microsoft.com/office/officeart/2005/8/layout/hierarchy6"/>
    <dgm:cxn modelId="{B6255208-79CE-E84A-B5EA-15FB595B8394}" type="presParOf" srcId="{21F86B13-15B3-1043-B7DF-0F69257B8D5F}" destId="{AC391233-7ECA-EB4C-956C-18211DADBD61}" srcOrd="4" destOrd="0" presId="urn:microsoft.com/office/officeart/2005/8/layout/hierarchy6"/>
    <dgm:cxn modelId="{CB5253D5-B717-3E4F-AF5F-32BD78A7BAA4}" type="presParOf" srcId="{21F86B13-15B3-1043-B7DF-0F69257B8D5F}" destId="{5B609D19-2032-7446-8670-A70A566A0726}" srcOrd="5" destOrd="0" presId="urn:microsoft.com/office/officeart/2005/8/layout/hierarchy6"/>
    <dgm:cxn modelId="{8DB4C4DA-129E-8840-A77A-B465F6383AF6}" type="presParOf" srcId="{5B609D19-2032-7446-8670-A70A566A0726}" destId="{48136B1A-FB94-3C4C-8952-C390ADEEEDDD}" srcOrd="0" destOrd="0" presId="urn:microsoft.com/office/officeart/2005/8/layout/hierarchy6"/>
    <dgm:cxn modelId="{4D0A34D6-41FF-B24E-9586-DE39B0480E00}" type="presParOf" srcId="{5B609D19-2032-7446-8670-A70A566A0726}" destId="{71F47801-4619-D34C-91FF-A4875799F9CC}" srcOrd="1" destOrd="0" presId="urn:microsoft.com/office/officeart/2005/8/layout/hierarchy6"/>
    <dgm:cxn modelId="{730A50DD-60A2-6348-ADE0-777ECAAB4FB8}" type="presParOf" srcId="{71F47801-4619-D34C-91FF-A4875799F9CC}" destId="{6390CA9A-D0C6-0945-B1CE-6ABC984C077C}" srcOrd="0" destOrd="0" presId="urn:microsoft.com/office/officeart/2005/8/layout/hierarchy6"/>
    <dgm:cxn modelId="{BEF91866-713A-984C-91E9-B4745AD835F4}" type="presParOf" srcId="{71F47801-4619-D34C-91FF-A4875799F9CC}" destId="{61515638-43F1-D545-90A2-2DDF11D488B4}" srcOrd="1" destOrd="0" presId="urn:microsoft.com/office/officeart/2005/8/layout/hierarchy6"/>
    <dgm:cxn modelId="{0A28F26C-39E1-DD47-8B5D-427BA0C2240E}" type="presParOf" srcId="{61515638-43F1-D545-90A2-2DDF11D488B4}" destId="{69D3DC6E-8C0B-6F46-B5C2-1C1DF8AAAF93}" srcOrd="0" destOrd="0" presId="urn:microsoft.com/office/officeart/2005/8/layout/hierarchy6"/>
    <dgm:cxn modelId="{D0697E42-7D18-B144-BE67-177A08D7D5D9}" type="presParOf" srcId="{61515638-43F1-D545-90A2-2DDF11D488B4}" destId="{778F86D4-A3ED-334F-B609-0F1770636DA5}" srcOrd="1" destOrd="0" presId="urn:microsoft.com/office/officeart/2005/8/layout/hierarchy6"/>
    <dgm:cxn modelId="{ABB93410-6D12-5E43-AA9F-35A92FDA903B}" type="presParOf" srcId="{CEC6FD0D-BAF0-3447-BC7C-683635F0DE18}" destId="{C833A75D-6A54-244B-86CD-2F8FC151744F}" srcOrd="1" destOrd="0" presId="urn:microsoft.com/office/officeart/2005/8/layout/hierarchy6"/>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170E8D-BABA-EF49-8901-B16C9FD40BC2}">
      <dsp:nvSpPr>
        <dsp:cNvPr id="0" name=""/>
        <dsp:cNvSpPr/>
      </dsp:nvSpPr>
      <dsp:spPr>
        <a:xfrm>
          <a:off x="4240" y="378294"/>
          <a:ext cx="2549574" cy="1019829"/>
        </a:xfrm>
        <a:prstGeom prst="rect">
          <a:avLst/>
        </a:prstGeom>
        <a:gradFill rotWithShape="0">
          <a:gsLst>
            <a:gs pos="0">
              <a:schemeClr val="accent2">
                <a:hueOff val="0"/>
                <a:satOff val="0"/>
                <a:lumOff val="0"/>
                <a:alphaOff val="0"/>
                <a:shade val="100000"/>
                <a:lumMod val="95000"/>
              </a:schemeClr>
            </a:gs>
            <a:gs pos="100000">
              <a:schemeClr val="accent2">
                <a:hueOff val="0"/>
                <a:satOff val="0"/>
                <a:lumOff val="0"/>
                <a:alphaOff val="0"/>
                <a:tint val="90000"/>
                <a:alpha val="100000"/>
                <a:satMod val="200000"/>
              </a:schemeClr>
            </a:gs>
          </a:gsLst>
          <a:lin ang="18900000" scaled="0"/>
        </a:gradFill>
        <a:ln w="9525" cap="flat" cmpd="sng" algn="ctr">
          <a:solidFill>
            <a:schemeClr val="accent2">
              <a:hueOff val="0"/>
              <a:satOff val="0"/>
              <a:lumOff val="0"/>
              <a:alphaOff val="0"/>
            </a:schemeClr>
          </a:solidFill>
          <a:prstDash val="solid"/>
        </a:ln>
        <a:effectLst>
          <a:outerShdw blurRad="50800" dist="12700" dir="13500000" algn="tl" rotWithShape="0">
            <a:srgbClr val="000000">
              <a:alpha val="4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en-US" sz="2400" kern="1200" baseline="0" dirty="0">
              <a:solidFill>
                <a:srgbClr val="663300"/>
              </a:solidFill>
              <a:latin typeface="Calibri" panose="020F0502020204030204" pitchFamily="34" charset="0"/>
              <a:cs typeface="Calibri" panose="020F0502020204030204" pitchFamily="34" charset="0"/>
            </a:rPr>
            <a:t>Data Collection</a:t>
          </a:r>
          <a:endParaRPr lang="en-US" sz="2400" kern="1200" dirty="0">
            <a:solidFill>
              <a:srgbClr val="663300"/>
            </a:solidFill>
            <a:latin typeface="Calibri" panose="020F0502020204030204" pitchFamily="34" charset="0"/>
            <a:cs typeface="Calibri" panose="020F0502020204030204" pitchFamily="34" charset="0"/>
          </a:endParaRPr>
        </a:p>
      </dsp:txBody>
      <dsp:txXfrm>
        <a:off x="4240" y="378294"/>
        <a:ext cx="2549574" cy="1019829"/>
      </dsp:txXfrm>
    </dsp:sp>
    <dsp:sp modelId="{283DF997-FCFB-254D-B97B-B620398C4C7E}">
      <dsp:nvSpPr>
        <dsp:cNvPr id="0" name=""/>
        <dsp:cNvSpPr/>
      </dsp:nvSpPr>
      <dsp:spPr>
        <a:xfrm>
          <a:off x="4240" y="1398123"/>
          <a:ext cx="2549574" cy="2854800"/>
        </a:xfrm>
        <a:prstGeom prst="rect">
          <a:avLst/>
        </a:prstGeom>
        <a:solidFill>
          <a:srgbClr val="FEEFD9"/>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baseline="0" dirty="0">
              <a:latin typeface="Calibri" panose="020F0502020204030204" pitchFamily="34" charset="0"/>
              <a:cs typeface="Calibri" panose="020F0502020204030204" pitchFamily="34" charset="0"/>
            </a:rPr>
            <a:t>eCRFs</a:t>
          </a:r>
          <a:endParaRPr lang="en-US" sz="2000" kern="1200" dirty="0">
            <a:latin typeface="Calibri" panose="020F0502020204030204" pitchFamily="34" charset="0"/>
            <a:cs typeface="Calibri" panose="020F0502020204030204" pitchFamily="34" charset="0"/>
          </a:endParaRPr>
        </a:p>
        <a:p>
          <a:pPr marL="228600" lvl="1" indent="-228600" algn="l" defTabSz="889000" rtl="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Queries</a:t>
          </a:r>
        </a:p>
        <a:p>
          <a:pPr marL="228600" lvl="1" indent="-228600" algn="l" defTabSz="889000" rtl="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Imaging</a:t>
          </a:r>
        </a:p>
        <a:p>
          <a:pPr marL="228600" lvl="1" indent="-228600" algn="l" defTabSz="889000" rtl="0">
            <a:lnSpc>
              <a:spcPct val="90000"/>
            </a:lnSpc>
            <a:spcBef>
              <a:spcPct val="0"/>
            </a:spcBef>
            <a:spcAft>
              <a:spcPct val="15000"/>
            </a:spcAft>
            <a:buChar char="•"/>
          </a:pPr>
          <a:r>
            <a:rPr lang="en-US" sz="2000" kern="1200">
              <a:latin typeface="Calibri" panose="020F0502020204030204" pitchFamily="34" charset="0"/>
              <a:cs typeface="Calibri" panose="020F0502020204030204" pitchFamily="34" charset="0"/>
            </a:rPr>
            <a:t>Audio</a:t>
          </a:r>
        </a:p>
        <a:p>
          <a:pPr marL="228600" lvl="1" indent="-228600" algn="l" defTabSz="889000" rtl="0">
            <a:lnSpc>
              <a:spcPct val="90000"/>
            </a:lnSpc>
            <a:spcBef>
              <a:spcPct val="0"/>
            </a:spcBef>
            <a:spcAft>
              <a:spcPct val="15000"/>
            </a:spcAft>
            <a:buChar char="•"/>
          </a:pPr>
          <a:r>
            <a:rPr lang="en-US" sz="2000" kern="1200" baseline="0" dirty="0">
              <a:latin typeface="Calibri" panose="020F0502020204030204" pitchFamily="34" charset="0"/>
              <a:cs typeface="Calibri" panose="020F0502020204030204" pitchFamily="34" charset="0"/>
            </a:rPr>
            <a:t>Study Documents</a:t>
          </a:r>
          <a:endParaRPr lang="en-US" sz="2000" kern="1200" dirty="0">
            <a:latin typeface="Calibri" panose="020F0502020204030204" pitchFamily="34" charset="0"/>
            <a:cs typeface="Calibri" panose="020F0502020204030204" pitchFamily="34" charset="0"/>
          </a:endParaRPr>
        </a:p>
      </dsp:txBody>
      <dsp:txXfrm>
        <a:off x="4240" y="1398123"/>
        <a:ext cx="2549574" cy="2854800"/>
      </dsp:txXfrm>
    </dsp:sp>
    <dsp:sp modelId="{F3AB0761-65C1-C946-A35A-F84A5B8E551C}">
      <dsp:nvSpPr>
        <dsp:cNvPr id="0" name=""/>
        <dsp:cNvSpPr/>
      </dsp:nvSpPr>
      <dsp:spPr>
        <a:xfrm>
          <a:off x="2910755" y="378294"/>
          <a:ext cx="2549574" cy="1019829"/>
        </a:xfrm>
        <a:prstGeom prst="rect">
          <a:avLst/>
        </a:prstGeom>
        <a:gradFill rotWithShape="0">
          <a:gsLst>
            <a:gs pos="0">
              <a:schemeClr val="accent2">
                <a:hueOff val="0"/>
                <a:satOff val="0"/>
                <a:lumOff val="0"/>
                <a:alphaOff val="0"/>
                <a:shade val="100000"/>
                <a:lumMod val="95000"/>
              </a:schemeClr>
            </a:gs>
            <a:gs pos="100000">
              <a:schemeClr val="accent2">
                <a:hueOff val="0"/>
                <a:satOff val="0"/>
                <a:lumOff val="0"/>
                <a:alphaOff val="0"/>
                <a:tint val="90000"/>
                <a:alpha val="100000"/>
                <a:satMod val="200000"/>
              </a:schemeClr>
            </a:gs>
          </a:gsLst>
          <a:lin ang="18900000" scaled="0"/>
        </a:gradFill>
        <a:ln w="9525" cap="flat" cmpd="sng" algn="ctr">
          <a:solidFill>
            <a:schemeClr val="accent2">
              <a:hueOff val="0"/>
              <a:satOff val="0"/>
              <a:lumOff val="0"/>
              <a:alphaOff val="0"/>
            </a:schemeClr>
          </a:solidFill>
          <a:prstDash val="solid"/>
        </a:ln>
        <a:effectLst>
          <a:outerShdw blurRad="50800" dist="12700" dir="13500000" algn="tl" rotWithShape="0">
            <a:srgbClr val="000000">
              <a:alpha val="4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en-US" sz="2400" kern="1200" baseline="0" dirty="0">
              <a:solidFill>
                <a:srgbClr val="663300"/>
              </a:solidFill>
              <a:latin typeface="Calibri" panose="020F0502020204030204" pitchFamily="34" charset="0"/>
              <a:cs typeface="Calibri" panose="020F0502020204030204" pitchFamily="34" charset="0"/>
            </a:rPr>
            <a:t>Data Processing</a:t>
          </a:r>
          <a:endParaRPr lang="en-US" sz="2400" kern="1200" dirty="0">
            <a:solidFill>
              <a:srgbClr val="663300"/>
            </a:solidFill>
            <a:latin typeface="Calibri" panose="020F0502020204030204" pitchFamily="34" charset="0"/>
            <a:cs typeface="Calibri" panose="020F0502020204030204" pitchFamily="34" charset="0"/>
          </a:endParaRPr>
        </a:p>
      </dsp:txBody>
      <dsp:txXfrm>
        <a:off x="2910755" y="378294"/>
        <a:ext cx="2549574" cy="1019829"/>
      </dsp:txXfrm>
    </dsp:sp>
    <dsp:sp modelId="{F1EE296E-0CD6-1543-9694-4D7927ECBD63}">
      <dsp:nvSpPr>
        <dsp:cNvPr id="0" name=""/>
        <dsp:cNvSpPr/>
      </dsp:nvSpPr>
      <dsp:spPr>
        <a:xfrm>
          <a:off x="2910755" y="1414110"/>
          <a:ext cx="2549574" cy="2854800"/>
        </a:xfrm>
        <a:prstGeom prst="rect">
          <a:avLst/>
        </a:prstGeom>
        <a:solidFill>
          <a:srgbClr val="FEEFD9"/>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baseline="0" dirty="0">
              <a:latin typeface="Calibri" panose="020F0502020204030204" pitchFamily="34" charset="0"/>
              <a:cs typeface="Calibri" panose="020F0502020204030204" pitchFamily="34" charset="0"/>
            </a:rPr>
            <a:t>Randomization</a:t>
          </a:r>
          <a:endParaRPr lang="en-US" sz="2000" kern="1200" dirty="0">
            <a:latin typeface="Calibri" panose="020F0502020204030204" pitchFamily="34" charset="0"/>
            <a:cs typeface="Calibri" panose="020F0502020204030204" pitchFamily="34" charset="0"/>
          </a:endParaRPr>
        </a:p>
        <a:p>
          <a:pPr marL="228600" lvl="1" indent="-228600" algn="l" defTabSz="889000" rtl="0">
            <a:lnSpc>
              <a:spcPct val="90000"/>
            </a:lnSpc>
            <a:spcBef>
              <a:spcPct val="0"/>
            </a:spcBef>
            <a:spcAft>
              <a:spcPct val="15000"/>
            </a:spcAft>
            <a:buChar char="•"/>
          </a:pPr>
          <a:r>
            <a:rPr lang="en-US" sz="2000" kern="1200" baseline="0" dirty="0">
              <a:latin typeface="Calibri" panose="020F0502020204030204" pitchFamily="34" charset="0"/>
              <a:cs typeface="Calibri" panose="020F0502020204030204" pitchFamily="34" charset="0"/>
            </a:rPr>
            <a:t>Data Validation</a:t>
          </a:r>
          <a:endParaRPr lang="en-US" sz="2000" kern="1200" dirty="0">
            <a:latin typeface="Calibri" panose="020F0502020204030204" pitchFamily="34" charset="0"/>
            <a:cs typeface="Calibri" panose="020F0502020204030204" pitchFamily="34" charset="0"/>
          </a:endParaRPr>
        </a:p>
        <a:p>
          <a:pPr marL="228600" lvl="1" indent="-228600" algn="l" defTabSz="889000" rtl="0">
            <a:lnSpc>
              <a:spcPct val="90000"/>
            </a:lnSpc>
            <a:spcBef>
              <a:spcPct val="0"/>
            </a:spcBef>
            <a:spcAft>
              <a:spcPct val="15000"/>
            </a:spcAft>
            <a:buChar char="•"/>
          </a:pPr>
          <a:r>
            <a:rPr lang="en-US" sz="2000" kern="1200" baseline="0" dirty="0">
              <a:latin typeface="Calibri" panose="020F0502020204030204" pitchFamily="34" charset="0"/>
              <a:cs typeface="Calibri" panose="020F0502020204030204" pitchFamily="34" charset="0"/>
            </a:rPr>
            <a:t>Medical Coding</a:t>
          </a:r>
          <a:endParaRPr lang="en-US" sz="2000" kern="1200" dirty="0">
            <a:latin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15000"/>
            </a:spcAft>
            <a:buChar char="•"/>
          </a:pPr>
          <a:r>
            <a:rPr lang="en-US" sz="2000" kern="1200" baseline="0" dirty="0">
              <a:latin typeface="Calibri" panose="020F0502020204030204" pitchFamily="34" charset="0"/>
              <a:cs typeface="Calibri" panose="020F0502020204030204" pitchFamily="34" charset="0"/>
            </a:rPr>
            <a:t>Data Integrations</a:t>
          </a:r>
          <a:endParaRPr lang="en-US" sz="2000" kern="1200" dirty="0">
            <a:latin typeface="Calibri" panose="020F0502020204030204" pitchFamily="34" charset="0"/>
            <a:cs typeface="Calibri" panose="020F0502020204030204" pitchFamily="34" charset="0"/>
          </a:endParaRPr>
        </a:p>
      </dsp:txBody>
      <dsp:txXfrm>
        <a:off x="2910755" y="1414110"/>
        <a:ext cx="2549574" cy="2854800"/>
      </dsp:txXfrm>
    </dsp:sp>
    <dsp:sp modelId="{010C54A4-B4A3-7048-97D3-C87EBA0FF4DC}">
      <dsp:nvSpPr>
        <dsp:cNvPr id="0" name=""/>
        <dsp:cNvSpPr/>
      </dsp:nvSpPr>
      <dsp:spPr>
        <a:xfrm>
          <a:off x="5817270" y="378294"/>
          <a:ext cx="2549574" cy="1019829"/>
        </a:xfrm>
        <a:prstGeom prst="rect">
          <a:avLst/>
        </a:prstGeom>
        <a:gradFill rotWithShape="0">
          <a:gsLst>
            <a:gs pos="0">
              <a:schemeClr val="accent2">
                <a:hueOff val="0"/>
                <a:satOff val="0"/>
                <a:lumOff val="0"/>
                <a:alphaOff val="0"/>
                <a:shade val="100000"/>
                <a:lumMod val="95000"/>
              </a:schemeClr>
            </a:gs>
            <a:gs pos="100000">
              <a:schemeClr val="accent2">
                <a:hueOff val="0"/>
                <a:satOff val="0"/>
                <a:lumOff val="0"/>
                <a:alphaOff val="0"/>
                <a:tint val="90000"/>
                <a:alpha val="100000"/>
                <a:satMod val="200000"/>
              </a:schemeClr>
            </a:gs>
          </a:gsLst>
          <a:lin ang="18900000" scaled="0"/>
        </a:gradFill>
        <a:ln w="9525" cap="flat" cmpd="sng" algn="ctr">
          <a:solidFill>
            <a:schemeClr val="accent2">
              <a:hueOff val="0"/>
              <a:satOff val="0"/>
              <a:lumOff val="0"/>
              <a:alphaOff val="0"/>
            </a:schemeClr>
          </a:solidFill>
          <a:prstDash val="solid"/>
        </a:ln>
        <a:effectLst>
          <a:outerShdw blurRad="50800" dist="12700" dir="13500000" algn="tl" rotWithShape="0">
            <a:srgbClr val="000000">
              <a:alpha val="4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en-US" sz="2400" kern="1200" baseline="0" dirty="0">
              <a:solidFill>
                <a:srgbClr val="663300"/>
              </a:solidFill>
              <a:latin typeface="Calibri" panose="020F0502020204030204" pitchFamily="34" charset="0"/>
              <a:cs typeface="Calibri" panose="020F0502020204030204" pitchFamily="34" charset="0"/>
            </a:rPr>
            <a:t>Data Analytics and Reporting</a:t>
          </a:r>
          <a:endParaRPr lang="en-US" sz="2400" kern="1200" dirty="0">
            <a:solidFill>
              <a:srgbClr val="663300"/>
            </a:solidFill>
            <a:latin typeface="Calibri" panose="020F0502020204030204" pitchFamily="34" charset="0"/>
            <a:cs typeface="Calibri" panose="020F0502020204030204" pitchFamily="34" charset="0"/>
          </a:endParaRPr>
        </a:p>
      </dsp:txBody>
      <dsp:txXfrm>
        <a:off x="5817270" y="378294"/>
        <a:ext cx="2549574" cy="1019829"/>
      </dsp:txXfrm>
    </dsp:sp>
    <dsp:sp modelId="{C039F671-6086-9447-8F71-CDB62B95B964}">
      <dsp:nvSpPr>
        <dsp:cNvPr id="0" name=""/>
        <dsp:cNvSpPr/>
      </dsp:nvSpPr>
      <dsp:spPr>
        <a:xfrm>
          <a:off x="5817270" y="1398123"/>
          <a:ext cx="2549574" cy="2854800"/>
        </a:xfrm>
        <a:prstGeom prst="rect">
          <a:avLst/>
        </a:prstGeom>
        <a:solidFill>
          <a:srgbClr val="FEEFD9"/>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Calibri" panose="020F0502020204030204" pitchFamily="34" charset="0"/>
              <a:cs typeface="Calibri" panose="020F0502020204030204" pitchFamily="34" charset="0"/>
            </a:rPr>
            <a:t>Reports</a:t>
          </a:r>
        </a:p>
        <a:p>
          <a:pPr marL="228600" lvl="1" indent="-228600" algn="l" defTabSz="889000" rtl="0">
            <a:lnSpc>
              <a:spcPct val="90000"/>
            </a:lnSpc>
            <a:spcBef>
              <a:spcPct val="0"/>
            </a:spcBef>
            <a:spcAft>
              <a:spcPct val="15000"/>
            </a:spcAft>
            <a:buChar char="•"/>
          </a:pPr>
          <a:r>
            <a:rPr lang="en-US" sz="2000" kern="1200">
              <a:latin typeface="Calibri" panose="020F0502020204030204" pitchFamily="34" charset="0"/>
              <a:cs typeface="Calibri" panose="020F0502020204030204" pitchFamily="34" charset="0"/>
            </a:rPr>
            <a:t>Data Quality and Flow</a:t>
          </a:r>
        </a:p>
        <a:p>
          <a:pPr marL="228600" lvl="1" indent="-228600" algn="l" defTabSz="889000" rtl="0">
            <a:lnSpc>
              <a:spcPct val="90000"/>
            </a:lnSpc>
            <a:spcBef>
              <a:spcPct val="0"/>
            </a:spcBef>
            <a:spcAft>
              <a:spcPct val="15000"/>
            </a:spcAft>
            <a:buChar char="•"/>
          </a:pPr>
          <a:r>
            <a:rPr lang="en-US" sz="2000" kern="1200" baseline="0" dirty="0">
              <a:latin typeface="Calibri" panose="020F0502020204030204" pitchFamily="34" charset="0"/>
              <a:cs typeface="Calibri" panose="020F0502020204030204" pitchFamily="34" charset="0"/>
            </a:rPr>
            <a:t>Safety</a:t>
          </a:r>
          <a:endParaRPr lang="en-US" sz="2000" kern="1200" dirty="0">
            <a:latin typeface="Calibri" panose="020F0502020204030204" pitchFamily="34" charset="0"/>
            <a:cs typeface="Calibri" panose="020F0502020204030204" pitchFamily="34" charset="0"/>
          </a:endParaRPr>
        </a:p>
        <a:p>
          <a:pPr marL="228600" lvl="1" indent="-228600" algn="l" defTabSz="889000" rtl="0">
            <a:lnSpc>
              <a:spcPct val="90000"/>
            </a:lnSpc>
            <a:spcBef>
              <a:spcPct val="0"/>
            </a:spcBef>
            <a:spcAft>
              <a:spcPct val="15000"/>
            </a:spcAft>
            <a:buChar char="•"/>
          </a:pPr>
          <a:r>
            <a:rPr lang="en-US" sz="2000" kern="1200" baseline="0" dirty="0">
              <a:latin typeface="Calibri" panose="020F0502020204030204" pitchFamily="34" charset="0"/>
              <a:cs typeface="Calibri" panose="020F0502020204030204" pitchFamily="34" charset="0"/>
            </a:rPr>
            <a:t>Audit Trail</a:t>
          </a:r>
          <a:endParaRPr lang="en-US" sz="2000" kern="1200" dirty="0">
            <a:latin typeface="Calibri" panose="020F0502020204030204" pitchFamily="34" charset="0"/>
            <a:cs typeface="Calibri" panose="020F0502020204030204" pitchFamily="34" charset="0"/>
          </a:endParaRPr>
        </a:p>
        <a:p>
          <a:pPr marL="228600" lvl="1" indent="-228600" algn="l" defTabSz="889000" rtl="0">
            <a:lnSpc>
              <a:spcPct val="90000"/>
            </a:lnSpc>
            <a:spcBef>
              <a:spcPct val="0"/>
            </a:spcBef>
            <a:spcAft>
              <a:spcPct val="15000"/>
            </a:spcAft>
            <a:buChar char="•"/>
          </a:pPr>
          <a:r>
            <a:rPr lang="en-US" sz="2000" kern="1200" baseline="0" dirty="0">
              <a:latin typeface="Calibri" panose="020F0502020204030204" pitchFamily="34" charset="0"/>
              <a:cs typeface="Calibri" panose="020F0502020204030204" pitchFamily="34" charset="0"/>
            </a:rPr>
            <a:t>Data Export</a:t>
          </a:r>
          <a:endParaRPr lang="en-US" sz="2000" kern="1200" dirty="0">
            <a:latin typeface="Calibri" panose="020F0502020204030204" pitchFamily="34" charset="0"/>
            <a:cs typeface="Calibri" panose="020F0502020204030204" pitchFamily="34" charset="0"/>
          </a:endParaRPr>
        </a:p>
      </dsp:txBody>
      <dsp:txXfrm>
        <a:off x="5817270" y="1398123"/>
        <a:ext cx="2549574" cy="2854800"/>
      </dsp:txXfrm>
    </dsp:sp>
    <dsp:sp modelId="{590FB76E-E773-E749-9562-BAF76A134B6C}">
      <dsp:nvSpPr>
        <dsp:cNvPr id="0" name=""/>
        <dsp:cNvSpPr/>
      </dsp:nvSpPr>
      <dsp:spPr>
        <a:xfrm>
          <a:off x="8723785" y="378294"/>
          <a:ext cx="2549574" cy="1019829"/>
        </a:xfrm>
        <a:prstGeom prst="rect">
          <a:avLst/>
        </a:prstGeom>
        <a:gradFill rotWithShape="0">
          <a:gsLst>
            <a:gs pos="0">
              <a:schemeClr val="accent2">
                <a:hueOff val="0"/>
                <a:satOff val="0"/>
                <a:lumOff val="0"/>
                <a:alphaOff val="0"/>
                <a:shade val="100000"/>
                <a:lumMod val="95000"/>
              </a:schemeClr>
            </a:gs>
            <a:gs pos="100000">
              <a:schemeClr val="accent2">
                <a:hueOff val="0"/>
                <a:satOff val="0"/>
                <a:lumOff val="0"/>
                <a:alphaOff val="0"/>
                <a:tint val="90000"/>
                <a:alpha val="100000"/>
                <a:satMod val="200000"/>
              </a:schemeClr>
            </a:gs>
          </a:gsLst>
          <a:lin ang="18900000" scaled="0"/>
        </a:gradFill>
        <a:ln w="9525" cap="flat" cmpd="sng" algn="ctr">
          <a:solidFill>
            <a:schemeClr val="accent2">
              <a:hueOff val="0"/>
              <a:satOff val="0"/>
              <a:lumOff val="0"/>
              <a:alphaOff val="0"/>
            </a:schemeClr>
          </a:solidFill>
          <a:prstDash val="solid"/>
        </a:ln>
        <a:effectLst>
          <a:outerShdw blurRad="50800" dist="12700" dir="13500000" algn="tl" rotWithShape="0">
            <a:srgbClr val="000000">
              <a:alpha val="4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663300"/>
              </a:solidFill>
              <a:latin typeface="Calibri" panose="020F0502020204030204" pitchFamily="34" charset="0"/>
              <a:cs typeface="Calibri" panose="020F0502020204030204" pitchFamily="34" charset="0"/>
            </a:rPr>
            <a:t>Study Management</a:t>
          </a:r>
        </a:p>
      </dsp:txBody>
      <dsp:txXfrm>
        <a:off x="8723785" y="378294"/>
        <a:ext cx="2549574" cy="1019829"/>
      </dsp:txXfrm>
    </dsp:sp>
    <dsp:sp modelId="{88C90CED-421B-F84A-BC73-C6F5902A1CE2}">
      <dsp:nvSpPr>
        <dsp:cNvPr id="0" name=""/>
        <dsp:cNvSpPr/>
      </dsp:nvSpPr>
      <dsp:spPr>
        <a:xfrm>
          <a:off x="8723785" y="1398123"/>
          <a:ext cx="2549574" cy="2854800"/>
        </a:xfrm>
        <a:prstGeom prst="rect">
          <a:avLst/>
        </a:prstGeom>
        <a:solidFill>
          <a:srgbClr val="FEEFD9"/>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err="1">
              <a:latin typeface="Calibri" panose="020F0502020204030204" pitchFamily="34" charset="0"/>
              <a:cs typeface="Calibri" panose="020F0502020204030204" pitchFamily="34" charset="0"/>
            </a:rPr>
            <a:t>eCRF</a:t>
          </a:r>
          <a:r>
            <a:rPr lang="en-US" sz="2000" kern="1200">
              <a:latin typeface="Calibri" panose="020F0502020204030204" pitchFamily="34" charset="0"/>
              <a:cs typeface="Calibri" panose="020F0502020204030204" pitchFamily="34" charset="0"/>
            </a:rPr>
            <a:t> Design</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Data Validation Rules</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Study Schedule</a:t>
          </a:r>
        </a:p>
        <a:p>
          <a:pPr marL="228600" lvl="1" indent="-228600" algn="l" defTabSz="889000">
            <a:lnSpc>
              <a:spcPct val="90000"/>
            </a:lnSpc>
            <a:spcBef>
              <a:spcPct val="0"/>
            </a:spcBef>
            <a:spcAft>
              <a:spcPct val="15000"/>
            </a:spcAft>
            <a:buChar char="•"/>
          </a:pPr>
          <a:r>
            <a:rPr lang="en-US" sz="2000" kern="1200">
              <a:latin typeface="Calibri" panose="020F0502020204030204" pitchFamily="34" charset="0"/>
              <a:cs typeface="Calibri" panose="020F0502020204030204" pitchFamily="34" charset="0"/>
            </a:rPr>
            <a:t>User Roles and Permissions</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cs typeface="Calibri" panose="020F0502020204030204" pitchFamily="34" charset="0"/>
            </a:rPr>
            <a:t>Event-driven Notifications</a:t>
          </a:r>
        </a:p>
      </dsp:txBody>
      <dsp:txXfrm>
        <a:off x="8723785" y="1398123"/>
        <a:ext cx="2549574" cy="2854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020A74-2AE3-ED46-8F56-FFACD6ADDBA7}">
      <dsp:nvSpPr>
        <dsp:cNvPr id="0" name=""/>
        <dsp:cNvSpPr/>
      </dsp:nvSpPr>
      <dsp:spPr>
        <a:xfrm>
          <a:off x="2096880" y="1000415"/>
          <a:ext cx="1488730" cy="936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dirty="0">
            <a:latin typeface="Calibri" panose="020F0502020204030204" pitchFamily="34" charset="0"/>
            <a:cs typeface="Calibri" panose="020F0502020204030204" pitchFamily="34" charset="0"/>
          </a:endParaRPr>
        </a:p>
      </dsp:txBody>
      <dsp:txXfrm>
        <a:off x="2096880" y="1000415"/>
        <a:ext cx="1488730" cy="936396"/>
      </dsp:txXfrm>
    </dsp:sp>
    <dsp:sp modelId="{B4EB664B-EDD0-044D-A496-C2EC11F9DFBF}">
      <dsp:nvSpPr>
        <dsp:cNvPr id="0" name=""/>
        <dsp:cNvSpPr/>
      </dsp:nvSpPr>
      <dsp:spPr>
        <a:xfrm>
          <a:off x="368140" y="93537"/>
          <a:ext cx="2755168" cy="2755168"/>
        </a:xfrm>
        <a:prstGeom prst="circularArrow">
          <a:avLst>
            <a:gd name="adj1" fmla="val 9490"/>
            <a:gd name="adj2" fmla="val 685589"/>
            <a:gd name="adj3" fmla="val 9060969"/>
            <a:gd name="adj4" fmla="val 1511112"/>
            <a:gd name="adj5" fmla="val 11071"/>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DD12A4-C67E-CE40-B99B-D4D5BD982A5A}">
      <dsp:nvSpPr>
        <dsp:cNvPr id="0" name=""/>
        <dsp:cNvSpPr/>
      </dsp:nvSpPr>
      <dsp:spPr>
        <a:xfrm>
          <a:off x="-56069" y="1007425"/>
          <a:ext cx="1417278" cy="793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Writing a feature</a:t>
          </a:r>
        </a:p>
      </dsp:txBody>
      <dsp:txXfrm>
        <a:off x="-56069" y="1007425"/>
        <a:ext cx="1417278" cy="793814"/>
      </dsp:txXfrm>
    </dsp:sp>
    <dsp:sp modelId="{BB69CC2D-DF70-274C-9A93-480FA85ACBFD}">
      <dsp:nvSpPr>
        <dsp:cNvPr id="0" name=""/>
        <dsp:cNvSpPr/>
      </dsp:nvSpPr>
      <dsp:spPr>
        <a:xfrm rot="330628">
          <a:off x="368273" y="88806"/>
          <a:ext cx="2755168" cy="2755168"/>
        </a:xfrm>
        <a:prstGeom prst="circularArrow">
          <a:avLst>
            <a:gd name="adj1" fmla="val 9490"/>
            <a:gd name="adj2" fmla="val 685589"/>
            <a:gd name="adj3" fmla="val 19402313"/>
            <a:gd name="adj4" fmla="val 12287801"/>
            <a:gd name="adj5" fmla="val 11071"/>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EC14A5-D21B-DA4E-A077-51F53B90BD8C}">
      <dsp:nvSpPr>
        <dsp:cNvPr id="0" name=""/>
        <dsp:cNvSpPr/>
      </dsp:nvSpPr>
      <dsp:spPr>
        <a:xfrm>
          <a:off x="0" y="3991881"/>
          <a:ext cx="5332544" cy="873326"/>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cs typeface="Calibri" panose="020F0502020204030204" pitchFamily="34" charset="0"/>
            </a:rPr>
            <a:t>Step</a:t>
          </a:r>
        </a:p>
      </dsp:txBody>
      <dsp:txXfrm>
        <a:off x="0" y="3991881"/>
        <a:ext cx="5332544" cy="471596"/>
      </dsp:txXfrm>
    </dsp:sp>
    <dsp:sp modelId="{557DA8C8-2C24-D549-82E7-2770B1931EA6}">
      <dsp:nvSpPr>
        <dsp:cNvPr id="0" name=""/>
        <dsp:cNvSpPr/>
      </dsp:nvSpPr>
      <dsp:spPr>
        <a:xfrm>
          <a:off x="0" y="4446010"/>
          <a:ext cx="5332544" cy="401729"/>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I submit my paper in PNSQC </a:t>
          </a:r>
          <a:r>
            <a:rPr lang="en-US" sz="1800" kern="1200" dirty="0" err="1">
              <a:latin typeface="Calibri" panose="020F0502020204030204" pitchFamily="34" charset="0"/>
              <a:cs typeface="Calibri" panose="020F0502020204030204" pitchFamily="34" charset="0"/>
            </a:rPr>
            <a:t>OpenConf</a:t>
          </a:r>
          <a:r>
            <a:rPr lang="en-US" sz="1800" kern="1200" dirty="0">
              <a:latin typeface="Calibri" panose="020F0502020204030204" pitchFamily="34" charset="0"/>
              <a:cs typeface="Calibri" panose="020F0502020204030204" pitchFamily="34" charset="0"/>
            </a:rPr>
            <a:t> system</a:t>
          </a:r>
        </a:p>
      </dsp:txBody>
      <dsp:txXfrm>
        <a:off x="0" y="4446010"/>
        <a:ext cx="5332544" cy="401729"/>
      </dsp:txXfrm>
    </dsp:sp>
    <dsp:sp modelId="{A8BCE7D1-E137-AF4C-BAC0-D38BB777B1FA}">
      <dsp:nvSpPr>
        <dsp:cNvPr id="0" name=""/>
        <dsp:cNvSpPr/>
      </dsp:nvSpPr>
      <dsp:spPr>
        <a:xfrm rot="10800000">
          <a:off x="0" y="2661805"/>
          <a:ext cx="5332544" cy="1343175"/>
        </a:xfrm>
        <a:prstGeom prst="upArrowCallou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Scenario</a:t>
          </a:r>
        </a:p>
      </dsp:txBody>
      <dsp:txXfrm rot="-10800000">
        <a:off x="0" y="2661805"/>
        <a:ext cx="5332544" cy="471454"/>
      </dsp:txXfrm>
    </dsp:sp>
    <dsp:sp modelId="{BEF70E25-9765-7644-86D6-8F38FE333E0D}">
      <dsp:nvSpPr>
        <dsp:cNvPr id="0" name=""/>
        <dsp:cNvSpPr/>
      </dsp:nvSpPr>
      <dsp:spPr>
        <a:xfrm>
          <a:off x="0" y="3133260"/>
          <a:ext cx="5332544" cy="401609"/>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I have an author account in PNSQC </a:t>
          </a:r>
          <a:r>
            <a:rPr lang="en-US" sz="1800" kern="1200" dirty="0" err="1">
              <a:latin typeface="Calibri" panose="020F0502020204030204" pitchFamily="34" charset="0"/>
              <a:cs typeface="Calibri" panose="020F0502020204030204" pitchFamily="34" charset="0"/>
            </a:rPr>
            <a:t>OpenConf</a:t>
          </a:r>
          <a:r>
            <a:rPr lang="en-US" sz="1800" kern="1200" dirty="0">
              <a:latin typeface="Calibri" panose="020F0502020204030204" pitchFamily="34" charset="0"/>
              <a:cs typeface="Calibri" panose="020F0502020204030204" pitchFamily="34" charset="0"/>
            </a:rPr>
            <a:t> system</a:t>
          </a:r>
        </a:p>
      </dsp:txBody>
      <dsp:txXfrm>
        <a:off x="0" y="3133260"/>
        <a:ext cx="5332544" cy="401609"/>
      </dsp:txXfrm>
    </dsp:sp>
    <dsp:sp modelId="{A04397BA-6D8C-274C-943A-25B3BCFB475E}">
      <dsp:nvSpPr>
        <dsp:cNvPr id="0" name=""/>
        <dsp:cNvSpPr/>
      </dsp:nvSpPr>
      <dsp:spPr>
        <a:xfrm rot="10800000">
          <a:off x="0" y="1331730"/>
          <a:ext cx="5332544" cy="1343175"/>
        </a:xfrm>
        <a:prstGeom prst="upArrowCallou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Story</a:t>
          </a:r>
        </a:p>
      </dsp:txBody>
      <dsp:txXfrm rot="-10800000">
        <a:off x="0" y="1331730"/>
        <a:ext cx="5332544" cy="471454"/>
      </dsp:txXfrm>
    </dsp:sp>
    <dsp:sp modelId="{E1D68D41-53AE-0F4C-A5F7-12322179B187}">
      <dsp:nvSpPr>
        <dsp:cNvPr id="0" name=""/>
        <dsp:cNvSpPr/>
      </dsp:nvSpPr>
      <dsp:spPr>
        <a:xfrm>
          <a:off x="0" y="1803184"/>
          <a:ext cx="5332544" cy="401609"/>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I attend PNSQC</a:t>
          </a:r>
        </a:p>
      </dsp:txBody>
      <dsp:txXfrm>
        <a:off x="0" y="1803184"/>
        <a:ext cx="5332544" cy="401609"/>
      </dsp:txXfrm>
    </dsp:sp>
    <dsp:sp modelId="{99D048C0-4FED-C241-BC47-E9F15271F9C9}">
      <dsp:nvSpPr>
        <dsp:cNvPr id="0" name=""/>
        <dsp:cNvSpPr/>
      </dsp:nvSpPr>
      <dsp:spPr>
        <a:xfrm rot="10800000">
          <a:off x="0" y="0"/>
          <a:ext cx="5332544" cy="1343175"/>
        </a:xfrm>
        <a:prstGeom prst="upArrowCallou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Feature</a:t>
          </a:r>
        </a:p>
      </dsp:txBody>
      <dsp:txXfrm rot="-10800000">
        <a:off x="0" y="0"/>
        <a:ext cx="5332544" cy="471454"/>
      </dsp:txXfrm>
    </dsp:sp>
    <dsp:sp modelId="{BEFA1817-8499-DC45-87E5-D61206CFC157}">
      <dsp:nvSpPr>
        <dsp:cNvPr id="0" name=""/>
        <dsp:cNvSpPr/>
      </dsp:nvSpPr>
      <dsp:spPr>
        <a:xfrm>
          <a:off x="0" y="473109"/>
          <a:ext cx="5332544" cy="401609"/>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Conference Attendance</a:t>
          </a:r>
        </a:p>
      </dsp:txBody>
      <dsp:txXfrm>
        <a:off x="0" y="473109"/>
        <a:ext cx="5332544" cy="4016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1BED6-B330-2543-AF79-6A893A336401}">
      <dsp:nvSpPr>
        <dsp:cNvPr id="0" name=""/>
        <dsp:cNvSpPr/>
      </dsp:nvSpPr>
      <dsp:spPr>
        <a:xfrm>
          <a:off x="645375" y="290"/>
          <a:ext cx="5338649" cy="1102741"/>
        </a:xfrm>
        <a:prstGeom prst="roundRect">
          <a:avLst>
            <a:gd name="adj" fmla="val 10000"/>
          </a:avLst>
        </a:prstGeom>
        <a:solidFill>
          <a:schemeClr val="lt1">
            <a:hueOff val="0"/>
            <a:satOff val="0"/>
            <a:lumOff val="0"/>
            <a:alphaOff val="0"/>
          </a:schemeClr>
        </a:solidFill>
        <a:ln w="19050" cap="flat" cmpd="sng" algn="ctr">
          <a:solidFill>
            <a:srgbClr val="FEEFD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Calibri" panose="020F0502020204030204" pitchFamily="34" charset="0"/>
              <a:cs typeface="Calibri" panose="020F0502020204030204" pitchFamily="34" charset="0"/>
            </a:rPr>
            <a:t>Setup Environment: i.e. Chrome on Mac</a:t>
          </a:r>
        </a:p>
      </dsp:txBody>
      <dsp:txXfrm>
        <a:off x="677673" y="32588"/>
        <a:ext cx="5274053" cy="1038145"/>
      </dsp:txXfrm>
    </dsp:sp>
    <dsp:sp modelId="{A6394BCB-B969-2A42-AB44-678A93898F84}">
      <dsp:nvSpPr>
        <dsp:cNvPr id="0" name=""/>
        <dsp:cNvSpPr/>
      </dsp:nvSpPr>
      <dsp:spPr>
        <a:xfrm>
          <a:off x="1571901" y="1103032"/>
          <a:ext cx="1742798" cy="441096"/>
        </a:xfrm>
        <a:custGeom>
          <a:avLst/>
          <a:gdLst/>
          <a:ahLst/>
          <a:cxnLst/>
          <a:rect l="0" t="0" r="0" b="0"/>
          <a:pathLst>
            <a:path>
              <a:moveTo>
                <a:pt x="1742798" y="0"/>
              </a:moveTo>
              <a:lnTo>
                <a:pt x="1742798" y="220548"/>
              </a:lnTo>
              <a:lnTo>
                <a:pt x="0" y="220548"/>
              </a:lnTo>
              <a:lnTo>
                <a:pt x="0" y="441096"/>
              </a:lnTo>
            </a:path>
          </a:pathLst>
        </a:custGeom>
        <a:noFill/>
        <a:ln w="19050" cap="flat" cmpd="sng" algn="ctr">
          <a:solidFill>
            <a:srgbClr val="FEEFD9"/>
          </a:solidFill>
          <a:prstDash val="solid"/>
        </a:ln>
        <a:effectLst/>
      </dsp:spPr>
      <dsp:style>
        <a:lnRef idx="2">
          <a:scrgbClr r="0" g="0" b="0"/>
        </a:lnRef>
        <a:fillRef idx="0">
          <a:scrgbClr r="0" g="0" b="0"/>
        </a:fillRef>
        <a:effectRef idx="0">
          <a:scrgbClr r="0" g="0" b="0"/>
        </a:effectRef>
        <a:fontRef idx="minor"/>
      </dsp:style>
    </dsp:sp>
    <dsp:sp modelId="{939BEBA2-375B-1F42-B23A-84B5637475E6}">
      <dsp:nvSpPr>
        <dsp:cNvPr id="0" name=""/>
        <dsp:cNvSpPr/>
      </dsp:nvSpPr>
      <dsp:spPr>
        <a:xfrm>
          <a:off x="744845" y="1544129"/>
          <a:ext cx="1654112" cy="1102741"/>
        </a:xfrm>
        <a:prstGeom prst="roundRect">
          <a:avLst>
            <a:gd name="adj" fmla="val 10000"/>
          </a:avLst>
        </a:prstGeom>
        <a:solidFill>
          <a:schemeClr val="lt1">
            <a:hueOff val="0"/>
            <a:satOff val="0"/>
            <a:lumOff val="0"/>
            <a:alphaOff val="0"/>
          </a:schemeClr>
        </a:solidFill>
        <a:ln w="19050" cap="flat" cmpd="sng" algn="ctr">
          <a:solidFill>
            <a:srgbClr val="FEEFD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Calibri" panose="020F0502020204030204" pitchFamily="34" charset="0"/>
              <a:cs typeface="Calibri" panose="020F0502020204030204" pitchFamily="34" charset="0"/>
            </a:rPr>
            <a:t>Run test 1</a:t>
          </a:r>
        </a:p>
      </dsp:txBody>
      <dsp:txXfrm>
        <a:off x="777143" y="1576427"/>
        <a:ext cx="1589516" cy="1038145"/>
      </dsp:txXfrm>
    </dsp:sp>
    <dsp:sp modelId="{A395CA49-9F24-F64A-8EAF-1A0BA34E8F8B}">
      <dsp:nvSpPr>
        <dsp:cNvPr id="0" name=""/>
        <dsp:cNvSpPr/>
      </dsp:nvSpPr>
      <dsp:spPr>
        <a:xfrm>
          <a:off x="1526181" y="2646870"/>
          <a:ext cx="91440" cy="441096"/>
        </a:xfrm>
        <a:custGeom>
          <a:avLst/>
          <a:gdLst/>
          <a:ahLst/>
          <a:cxnLst/>
          <a:rect l="0" t="0" r="0" b="0"/>
          <a:pathLst>
            <a:path>
              <a:moveTo>
                <a:pt x="45720" y="0"/>
              </a:moveTo>
              <a:lnTo>
                <a:pt x="45720" y="441096"/>
              </a:lnTo>
            </a:path>
          </a:pathLst>
        </a:custGeom>
        <a:noFill/>
        <a:ln w="19050" cap="flat" cmpd="sng" algn="ctr">
          <a:solidFill>
            <a:srgbClr val="FEEFD9"/>
          </a:solidFill>
          <a:prstDash val="solid"/>
        </a:ln>
        <a:effectLst/>
      </dsp:spPr>
      <dsp:style>
        <a:lnRef idx="2">
          <a:scrgbClr r="0" g="0" b="0"/>
        </a:lnRef>
        <a:fillRef idx="0">
          <a:scrgbClr r="0" g="0" b="0"/>
        </a:fillRef>
        <a:effectRef idx="0">
          <a:scrgbClr r="0" g="0" b="0"/>
        </a:effectRef>
        <a:fontRef idx="minor"/>
      </dsp:style>
    </dsp:sp>
    <dsp:sp modelId="{0B3BCE6E-3966-E047-82A1-FD3D8E6403FC}">
      <dsp:nvSpPr>
        <dsp:cNvPr id="0" name=""/>
        <dsp:cNvSpPr/>
      </dsp:nvSpPr>
      <dsp:spPr>
        <a:xfrm>
          <a:off x="744845" y="3087967"/>
          <a:ext cx="1654112" cy="1102741"/>
        </a:xfrm>
        <a:prstGeom prst="roundRect">
          <a:avLst>
            <a:gd name="adj" fmla="val 10000"/>
          </a:avLst>
        </a:prstGeom>
        <a:solidFill>
          <a:schemeClr val="lt1">
            <a:hueOff val="0"/>
            <a:satOff val="0"/>
            <a:lumOff val="0"/>
            <a:alphaOff val="0"/>
          </a:schemeClr>
        </a:solidFill>
        <a:ln w="19050" cap="flat" cmpd="sng" algn="ctr">
          <a:solidFill>
            <a:srgbClr val="FEEFD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panose="020F0502020204030204" pitchFamily="34" charset="0"/>
              <a:cs typeface="Calibri" panose="020F0502020204030204" pitchFamily="34" charset="0"/>
            </a:rPr>
            <a:t>Generate report</a:t>
          </a:r>
        </a:p>
      </dsp:txBody>
      <dsp:txXfrm>
        <a:off x="777143" y="3120265"/>
        <a:ext cx="1589516" cy="1038145"/>
      </dsp:txXfrm>
    </dsp:sp>
    <dsp:sp modelId="{C099FA32-E0A8-E94F-B2CF-3579287443E0}">
      <dsp:nvSpPr>
        <dsp:cNvPr id="0" name=""/>
        <dsp:cNvSpPr/>
      </dsp:nvSpPr>
      <dsp:spPr>
        <a:xfrm>
          <a:off x="3268980" y="1103032"/>
          <a:ext cx="91440" cy="441096"/>
        </a:xfrm>
        <a:custGeom>
          <a:avLst/>
          <a:gdLst/>
          <a:ahLst/>
          <a:cxnLst/>
          <a:rect l="0" t="0" r="0" b="0"/>
          <a:pathLst>
            <a:path>
              <a:moveTo>
                <a:pt x="45720" y="0"/>
              </a:moveTo>
              <a:lnTo>
                <a:pt x="45720" y="441096"/>
              </a:lnTo>
            </a:path>
          </a:pathLst>
        </a:custGeom>
        <a:noFill/>
        <a:ln w="19050" cap="flat" cmpd="sng" algn="ctr">
          <a:solidFill>
            <a:srgbClr val="FEEFD9"/>
          </a:solidFill>
          <a:prstDash val="solid"/>
        </a:ln>
        <a:effectLst/>
      </dsp:spPr>
      <dsp:style>
        <a:lnRef idx="2">
          <a:scrgbClr r="0" g="0" b="0"/>
        </a:lnRef>
        <a:fillRef idx="0">
          <a:scrgbClr r="0" g="0" b="0"/>
        </a:fillRef>
        <a:effectRef idx="0">
          <a:scrgbClr r="0" g="0" b="0"/>
        </a:effectRef>
        <a:fontRef idx="minor"/>
      </dsp:style>
    </dsp:sp>
    <dsp:sp modelId="{D2F75B55-203E-2C4F-B223-2942BD3385E9}">
      <dsp:nvSpPr>
        <dsp:cNvPr id="0" name=""/>
        <dsp:cNvSpPr/>
      </dsp:nvSpPr>
      <dsp:spPr>
        <a:xfrm>
          <a:off x="2895192" y="1544129"/>
          <a:ext cx="839015" cy="1102741"/>
        </a:xfrm>
        <a:prstGeom prst="roundRect">
          <a:avLst>
            <a:gd name="adj" fmla="val 10000"/>
          </a:avLst>
        </a:prstGeom>
        <a:solidFill>
          <a:schemeClr val="lt1">
            <a:hueOff val="0"/>
            <a:satOff val="0"/>
            <a:lumOff val="0"/>
            <a:alphaOff val="0"/>
          </a:schemeClr>
        </a:solidFill>
        <a:ln w="19050" cap="flat" cmpd="sng" algn="ctr">
          <a:solidFill>
            <a:srgbClr val="FEEFD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panose="020F0502020204030204" pitchFamily="34" charset="0"/>
              <a:cs typeface="Calibri" panose="020F0502020204030204" pitchFamily="34" charset="0"/>
            </a:rPr>
            <a:t>...</a:t>
          </a:r>
        </a:p>
      </dsp:txBody>
      <dsp:txXfrm>
        <a:off x="2919766" y="1568703"/>
        <a:ext cx="789867" cy="1053593"/>
      </dsp:txXfrm>
    </dsp:sp>
    <dsp:sp modelId="{DB77E699-A3F6-E34A-8057-7D85AD32A098}">
      <dsp:nvSpPr>
        <dsp:cNvPr id="0" name=""/>
        <dsp:cNvSpPr/>
      </dsp:nvSpPr>
      <dsp:spPr>
        <a:xfrm>
          <a:off x="3268980" y="2646870"/>
          <a:ext cx="91440" cy="441096"/>
        </a:xfrm>
        <a:custGeom>
          <a:avLst/>
          <a:gdLst/>
          <a:ahLst/>
          <a:cxnLst/>
          <a:rect l="0" t="0" r="0" b="0"/>
          <a:pathLst>
            <a:path>
              <a:moveTo>
                <a:pt x="45720" y="0"/>
              </a:moveTo>
              <a:lnTo>
                <a:pt x="45720" y="441096"/>
              </a:lnTo>
            </a:path>
          </a:pathLst>
        </a:custGeom>
        <a:noFill/>
        <a:ln w="19050" cap="flat" cmpd="sng" algn="ctr">
          <a:solidFill>
            <a:srgbClr val="FEEFD9"/>
          </a:solidFill>
          <a:prstDash val="solid"/>
        </a:ln>
        <a:effectLst/>
      </dsp:spPr>
      <dsp:style>
        <a:lnRef idx="2">
          <a:scrgbClr r="0" g="0" b="0"/>
        </a:lnRef>
        <a:fillRef idx="0">
          <a:scrgbClr r="0" g="0" b="0"/>
        </a:fillRef>
        <a:effectRef idx="0">
          <a:scrgbClr r="0" g="0" b="0"/>
        </a:effectRef>
        <a:fontRef idx="minor"/>
      </dsp:style>
    </dsp:sp>
    <dsp:sp modelId="{82317612-F27A-4B45-936D-38768AC2B42E}">
      <dsp:nvSpPr>
        <dsp:cNvPr id="0" name=""/>
        <dsp:cNvSpPr/>
      </dsp:nvSpPr>
      <dsp:spPr>
        <a:xfrm>
          <a:off x="2895192" y="3087967"/>
          <a:ext cx="839015" cy="1102741"/>
        </a:xfrm>
        <a:prstGeom prst="roundRect">
          <a:avLst>
            <a:gd name="adj" fmla="val 10000"/>
          </a:avLst>
        </a:prstGeom>
        <a:solidFill>
          <a:schemeClr val="lt1">
            <a:hueOff val="0"/>
            <a:satOff val="0"/>
            <a:lumOff val="0"/>
            <a:alphaOff val="0"/>
          </a:schemeClr>
        </a:solidFill>
        <a:ln w="19050" cap="flat" cmpd="sng" algn="ctr">
          <a:solidFill>
            <a:srgbClr val="FEEFD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panose="020F0502020204030204" pitchFamily="34" charset="0"/>
              <a:cs typeface="Calibri" panose="020F0502020204030204" pitchFamily="34" charset="0"/>
            </a:rPr>
            <a:t>...</a:t>
          </a:r>
        </a:p>
      </dsp:txBody>
      <dsp:txXfrm>
        <a:off x="2919766" y="3112541"/>
        <a:ext cx="789867" cy="1053593"/>
      </dsp:txXfrm>
    </dsp:sp>
    <dsp:sp modelId="{AC391233-7ECA-EB4C-956C-18211DADBD61}">
      <dsp:nvSpPr>
        <dsp:cNvPr id="0" name=""/>
        <dsp:cNvSpPr/>
      </dsp:nvSpPr>
      <dsp:spPr>
        <a:xfrm>
          <a:off x="3314700" y="1103032"/>
          <a:ext cx="1742798" cy="441096"/>
        </a:xfrm>
        <a:custGeom>
          <a:avLst/>
          <a:gdLst/>
          <a:ahLst/>
          <a:cxnLst/>
          <a:rect l="0" t="0" r="0" b="0"/>
          <a:pathLst>
            <a:path>
              <a:moveTo>
                <a:pt x="0" y="0"/>
              </a:moveTo>
              <a:lnTo>
                <a:pt x="0" y="220548"/>
              </a:lnTo>
              <a:lnTo>
                <a:pt x="1742798" y="220548"/>
              </a:lnTo>
              <a:lnTo>
                <a:pt x="1742798" y="441096"/>
              </a:lnTo>
            </a:path>
          </a:pathLst>
        </a:custGeom>
        <a:noFill/>
        <a:ln w="19050" cap="flat" cmpd="sng" algn="ctr">
          <a:solidFill>
            <a:srgbClr val="FEEFD9"/>
          </a:solidFill>
          <a:prstDash val="solid"/>
        </a:ln>
        <a:effectLst/>
      </dsp:spPr>
      <dsp:style>
        <a:lnRef idx="2">
          <a:scrgbClr r="0" g="0" b="0"/>
        </a:lnRef>
        <a:fillRef idx="0">
          <a:scrgbClr r="0" g="0" b="0"/>
        </a:fillRef>
        <a:effectRef idx="0">
          <a:scrgbClr r="0" g="0" b="0"/>
        </a:effectRef>
        <a:fontRef idx="minor"/>
      </dsp:style>
    </dsp:sp>
    <dsp:sp modelId="{48136B1A-FB94-3C4C-8952-C390ADEEEDDD}">
      <dsp:nvSpPr>
        <dsp:cNvPr id="0" name=""/>
        <dsp:cNvSpPr/>
      </dsp:nvSpPr>
      <dsp:spPr>
        <a:xfrm>
          <a:off x="4230441" y="1544129"/>
          <a:ext cx="1654112" cy="1102741"/>
        </a:xfrm>
        <a:prstGeom prst="roundRect">
          <a:avLst>
            <a:gd name="adj" fmla="val 10000"/>
          </a:avLst>
        </a:prstGeom>
        <a:solidFill>
          <a:schemeClr val="lt1">
            <a:hueOff val="0"/>
            <a:satOff val="0"/>
            <a:lumOff val="0"/>
            <a:alphaOff val="0"/>
          </a:schemeClr>
        </a:solidFill>
        <a:ln w="19050" cap="flat" cmpd="sng" algn="ctr">
          <a:solidFill>
            <a:srgbClr val="FEEFD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panose="020F0502020204030204" pitchFamily="34" charset="0"/>
              <a:cs typeface="Calibri" panose="020F0502020204030204" pitchFamily="34" charset="0"/>
            </a:rPr>
            <a:t>Run test N</a:t>
          </a:r>
        </a:p>
      </dsp:txBody>
      <dsp:txXfrm>
        <a:off x="4262739" y="1576427"/>
        <a:ext cx="1589516" cy="1038145"/>
      </dsp:txXfrm>
    </dsp:sp>
    <dsp:sp modelId="{6390CA9A-D0C6-0945-B1CE-6ABC984C077C}">
      <dsp:nvSpPr>
        <dsp:cNvPr id="0" name=""/>
        <dsp:cNvSpPr/>
      </dsp:nvSpPr>
      <dsp:spPr>
        <a:xfrm>
          <a:off x="5011778" y="2646870"/>
          <a:ext cx="91440" cy="441096"/>
        </a:xfrm>
        <a:custGeom>
          <a:avLst/>
          <a:gdLst/>
          <a:ahLst/>
          <a:cxnLst/>
          <a:rect l="0" t="0" r="0" b="0"/>
          <a:pathLst>
            <a:path>
              <a:moveTo>
                <a:pt x="45720" y="0"/>
              </a:moveTo>
              <a:lnTo>
                <a:pt x="45720" y="441096"/>
              </a:lnTo>
            </a:path>
          </a:pathLst>
        </a:custGeom>
        <a:noFill/>
        <a:ln w="19050" cap="flat" cmpd="sng" algn="ctr">
          <a:solidFill>
            <a:srgbClr val="FEEFD9"/>
          </a:solidFill>
          <a:prstDash val="solid"/>
        </a:ln>
        <a:effectLst/>
      </dsp:spPr>
      <dsp:style>
        <a:lnRef idx="2">
          <a:scrgbClr r="0" g="0" b="0"/>
        </a:lnRef>
        <a:fillRef idx="0">
          <a:scrgbClr r="0" g="0" b="0"/>
        </a:fillRef>
        <a:effectRef idx="0">
          <a:scrgbClr r="0" g="0" b="0"/>
        </a:effectRef>
        <a:fontRef idx="minor"/>
      </dsp:style>
    </dsp:sp>
    <dsp:sp modelId="{69D3DC6E-8C0B-6F46-B5C2-1C1DF8AAAF93}">
      <dsp:nvSpPr>
        <dsp:cNvPr id="0" name=""/>
        <dsp:cNvSpPr/>
      </dsp:nvSpPr>
      <dsp:spPr>
        <a:xfrm>
          <a:off x="4230441" y="3087967"/>
          <a:ext cx="1654112" cy="1102741"/>
        </a:xfrm>
        <a:prstGeom prst="roundRect">
          <a:avLst>
            <a:gd name="adj" fmla="val 10000"/>
          </a:avLst>
        </a:prstGeom>
        <a:solidFill>
          <a:schemeClr val="lt1">
            <a:hueOff val="0"/>
            <a:satOff val="0"/>
            <a:lumOff val="0"/>
            <a:alphaOff val="0"/>
          </a:schemeClr>
        </a:solidFill>
        <a:ln w="19050" cap="flat" cmpd="sng" algn="ctr">
          <a:solidFill>
            <a:srgbClr val="FEEFD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panose="020F0502020204030204" pitchFamily="34" charset="0"/>
              <a:cs typeface="Calibri" panose="020F0502020204030204" pitchFamily="34" charset="0"/>
            </a:rPr>
            <a:t>Generate report</a:t>
          </a:r>
        </a:p>
      </dsp:txBody>
      <dsp:txXfrm>
        <a:off x="4262739" y="3120265"/>
        <a:ext cx="1589516" cy="103814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659ACC-BB8B-40BD-9C3D-7515A99833BA}" type="datetimeFigureOut">
              <a:rPr lang="en-US"/>
              <a:t>10/11/19</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02B09C-4EB4-4858-8C5D-928515EB5FA1}" type="slidenum">
              <a:rPr/>
              <a:t>‹#›</a:t>
            </a:fld>
            <a:endParaRPr/>
          </a:p>
        </p:txBody>
      </p:sp>
    </p:spTree>
    <p:extLst>
      <p:ext uri="{BB962C8B-B14F-4D97-AF65-F5344CB8AC3E}">
        <p14:creationId xmlns:p14="http://schemas.microsoft.com/office/powerpoint/2010/main" val="2581470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AB3F5D-6129-4745-AD27-E1F8E3F0C4BE}" type="datetimeFigureOut">
              <a:rPr lang="en-US"/>
              <a:t>10/11/19</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640D2E-0C1A-4418-8763-9BB732EB1D20}" type="slidenum">
              <a:rPr/>
              <a:t>‹#›</a:t>
            </a:fld>
            <a:endParaRPr/>
          </a:p>
        </p:txBody>
      </p:sp>
    </p:spTree>
    <p:extLst>
      <p:ext uri="{BB962C8B-B14F-4D97-AF65-F5344CB8AC3E}">
        <p14:creationId xmlns:p14="http://schemas.microsoft.com/office/powerpoint/2010/main" val="3186368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ytimes.com/2019/08/06/health/novartis-fda-gene-therapy.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a:t>
            </a:r>
          </a:p>
          <a:p>
            <a:endParaRPr lang="en-US" dirty="0"/>
          </a:p>
          <a:p>
            <a:r>
              <a:rPr lang="en-US" dirty="0"/>
              <a:t>BDD a case study in </a:t>
            </a:r>
            <a:r>
              <a:rPr lang="en-US" dirty="0" err="1"/>
              <a:t>healthtech</a:t>
            </a:r>
            <a:r>
              <a:rPr lang="en-US" dirty="0"/>
              <a:t>. My name is Mihir Kavatkar and I am a full stack developer at Alzheimer’s Therapeutic Research Institute of University of Southern California.</a:t>
            </a:r>
          </a:p>
        </p:txBody>
      </p:sp>
      <p:sp>
        <p:nvSpPr>
          <p:cNvPr id="4" name="Slide Number Placeholder 3"/>
          <p:cNvSpPr>
            <a:spLocks noGrp="1"/>
          </p:cNvSpPr>
          <p:nvPr>
            <p:ph type="sldNum" sz="quarter" idx="5"/>
          </p:nvPr>
        </p:nvSpPr>
        <p:spPr/>
        <p:txBody>
          <a:bodyPr/>
          <a:lstStyle/>
          <a:p>
            <a:fld id="{BC640D2E-0C1A-4418-8763-9BB732EB1D20}" type="slidenum">
              <a:rPr lang="en-US" smtClean="0"/>
              <a:t>1</a:t>
            </a:fld>
            <a:endParaRPr lang="en-US"/>
          </a:p>
        </p:txBody>
      </p:sp>
    </p:spTree>
    <p:extLst>
      <p:ext uri="{BB962C8B-B14F-4D97-AF65-F5344CB8AC3E}">
        <p14:creationId xmlns:p14="http://schemas.microsoft.com/office/powerpoint/2010/main" val="2794117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“Validation”</a:t>
            </a:r>
          </a:p>
          <a:p>
            <a:r>
              <a:rPr lang="en-US" dirty="0"/>
              <a:t>Validation can have various meaning across different industries and systems.</a:t>
            </a:r>
          </a:p>
          <a:p>
            <a:r>
              <a:rPr lang="en-US" dirty="0"/>
              <a:t>In terms of ATRI’s EDC system, validation is a formal evidence based process of testing a system in the context of intended use.</a:t>
            </a:r>
          </a:p>
          <a:p>
            <a:r>
              <a:rPr lang="en-US" dirty="0"/>
              <a:t>What does that mean?</a:t>
            </a:r>
          </a:p>
          <a:p>
            <a:r>
              <a:rPr lang="en-US" dirty="0"/>
              <a:t>e.g. how to show evidence in role based security</a:t>
            </a:r>
          </a:p>
          <a:p>
            <a:r>
              <a:rPr lang="en-US" dirty="0"/>
              <a:t>A ’X’ user with a ‘Y’ role in the system can only have read privileges.</a:t>
            </a:r>
          </a:p>
          <a:p>
            <a:endParaRPr lang="en-US" dirty="0"/>
          </a:p>
          <a:p>
            <a:endParaRPr lang="en-US" dirty="0"/>
          </a:p>
          <a:p>
            <a:r>
              <a:rPr lang="en-US" dirty="0"/>
              <a:t>Originally we had a manual process to achieve it which allowed us to validate the system but it was very costly, error prone and most importantly non reproducible. </a:t>
            </a:r>
          </a:p>
        </p:txBody>
      </p:sp>
      <p:sp>
        <p:nvSpPr>
          <p:cNvPr id="4" name="Slide Number Placeholder 3"/>
          <p:cNvSpPr>
            <a:spLocks noGrp="1"/>
          </p:cNvSpPr>
          <p:nvPr>
            <p:ph type="sldNum" sz="quarter" idx="10"/>
          </p:nvPr>
        </p:nvSpPr>
        <p:spPr/>
        <p:txBody>
          <a:bodyPr/>
          <a:lstStyle/>
          <a:p>
            <a:fld id="{3A2CC701-D80A-463B-8415-A85485312088}" type="slidenum">
              <a:rPr lang="en-US" smtClean="0"/>
              <a:t>10</a:t>
            </a:fld>
            <a:endParaRPr lang="en-US"/>
          </a:p>
        </p:txBody>
      </p:sp>
    </p:spTree>
    <p:extLst>
      <p:ext uri="{BB962C8B-B14F-4D97-AF65-F5344CB8AC3E}">
        <p14:creationId xmlns:p14="http://schemas.microsoft.com/office/powerpoint/2010/main" val="3333873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https://www.nytimes.com/2019/08/06/health/novartis-fda-gene-therapy.html</a:t>
            </a:r>
            <a:endParaRPr lang="en-US" sz="1200" dirty="0">
              <a:solidFill>
                <a:schemeClr val="bg1"/>
              </a:solidFill>
              <a:effectLst/>
              <a:latin typeface="Calibri" panose="020F0502020204030204" pitchFamily="34" charset="0"/>
            </a:endParaRPr>
          </a:p>
          <a:p>
            <a:endParaRPr lang="en-US" dirty="0"/>
          </a:p>
          <a:p>
            <a:r>
              <a:rPr lang="en-US" dirty="0"/>
              <a:t>Now lets talk about why validation is so important. I just search the following in google which gave the following result.</a:t>
            </a:r>
          </a:p>
          <a:p>
            <a:r>
              <a:rPr lang="en-US" dirty="0"/>
              <a:t>Data manipulation is the biggest issue to manage for a system that holds data integrity and quality to upmost importance.</a:t>
            </a:r>
          </a:p>
          <a:p>
            <a:r>
              <a:rPr lang="en-US" dirty="0"/>
              <a:t>And plus you gain public trust !!</a:t>
            </a:r>
          </a:p>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11</a:t>
            </a:fld>
            <a:endParaRPr lang="en-US"/>
          </a:p>
        </p:txBody>
      </p:sp>
    </p:spTree>
    <p:extLst>
      <p:ext uri="{BB962C8B-B14F-4D97-AF65-F5344CB8AC3E}">
        <p14:creationId xmlns:p14="http://schemas.microsoft.com/office/powerpoint/2010/main" val="2969186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a:p>
            <a:endParaRPr lang="en-US" dirty="0"/>
          </a:p>
          <a:p>
            <a:r>
              <a:rPr lang="en-US" dirty="0"/>
              <a:t>Originally we had a manual process to achieve it which allowed us to validate the system but it was very costly, error prone and most importantly non reproducible. </a:t>
            </a:r>
          </a:p>
        </p:txBody>
      </p:sp>
      <p:sp>
        <p:nvSpPr>
          <p:cNvPr id="4" name="Slide Number Placeholder 3"/>
          <p:cNvSpPr>
            <a:spLocks noGrp="1"/>
          </p:cNvSpPr>
          <p:nvPr>
            <p:ph type="sldNum" sz="quarter" idx="10"/>
          </p:nvPr>
        </p:nvSpPr>
        <p:spPr/>
        <p:txBody>
          <a:bodyPr/>
          <a:lstStyle/>
          <a:p>
            <a:fld id="{3A2CC701-D80A-463B-8415-A85485312088}" type="slidenum">
              <a:rPr lang="en-US" smtClean="0"/>
              <a:t>12</a:t>
            </a:fld>
            <a:endParaRPr lang="en-US"/>
          </a:p>
        </p:txBody>
      </p:sp>
    </p:spTree>
    <p:extLst>
      <p:ext uri="{BB962C8B-B14F-4D97-AF65-F5344CB8AC3E}">
        <p14:creationId xmlns:p14="http://schemas.microsoft.com/office/powerpoint/2010/main" val="1219374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The solution is Behavior driven development. It compliments our current development workflow of using Test driven development strategy.</a:t>
            </a:r>
          </a:p>
          <a:p>
            <a:r>
              <a:rPr lang="en-US" dirty="0"/>
              <a:t>Basically you write a failing feature test and then refactor the code to pass it.</a:t>
            </a:r>
          </a:p>
        </p:txBody>
      </p:sp>
      <p:sp>
        <p:nvSpPr>
          <p:cNvPr id="4" name="Slide Number Placeholder 3"/>
          <p:cNvSpPr>
            <a:spLocks noGrp="1"/>
          </p:cNvSpPr>
          <p:nvPr>
            <p:ph type="sldNum" sz="quarter" idx="10"/>
          </p:nvPr>
        </p:nvSpPr>
        <p:spPr/>
        <p:txBody>
          <a:bodyPr/>
          <a:lstStyle/>
          <a:p>
            <a:fld id="{3A2CC701-D80A-463B-8415-A85485312088}" type="slidenum">
              <a:rPr lang="en-US" smtClean="0"/>
              <a:t>13</a:t>
            </a:fld>
            <a:endParaRPr lang="en-US"/>
          </a:p>
        </p:txBody>
      </p:sp>
    </p:spTree>
    <p:extLst>
      <p:ext uri="{BB962C8B-B14F-4D97-AF65-F5344CB8AC3E}">
        <p14:creationId xmlns:p14="http://schemas.microsoft.com/office/powerpoint/2010/main" val="1791398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Incorporating BDD has many advantages one I would like to call out is the transparency between the stakeholders and the developers.</a:t>
            </a:r>
          </a:p>
          <a:p>
            <a:r>
              <a:rPr lang="en-US" dirty="0"/>
              <a:t>For requirements, development and testing.</a:t>
            </a:r>
          </a:p>
          <a:p>
            <a:r>
              <a:rPr lang="en-US" dirty="0"/>
              <a:t>So, to summarize,</a:t>
            </a:r>
          </a:p>
          <a:p>
            <a:endParaRPr lang="en-US" dirty="0"/>
          </a:p>
          <a:p>
            <a:r>
              <a:rPr lang="en-US" dirty="0"/>
              <a:t>We have a system that collects clinical trials data which is subject to a regulatory compliance.</a:t>
            </a:r>
          </a:p>
          <a:p>
            <a:r>
              <a:rPr lang="en-US" dirty="0"/>
              <a:t>We had a manual process with a lot of challenges and BDD is our holy grail to solve our problems.</a:t>
            </a:r>
          </a:p>
          <a:p>
            <a:r>
              <a:rPr lang="en-US" dirty="0"/>
              <a:t>How did we do it? My colleague Le will go through it.</a:t>
            </a:r>
          </a:p>
        </p:txBody>
      </p:sp>
      <p:sp>
        <p:nvSpPr>
          <p:cNvPr id="4" name="Slide Number Placeholder 3"/>
          <p:cNvSpPr>
            <a:spLocks noGrp="1"/>
          </p:cNvSpPr>
          <p:nvPr>
            <p:ph type="sldNum" sz="quarter" idx="10"/>
          </p:nvPr>
        </p:nvSpPr>
        <p:spPr/>
        <p:txBody>
          <a:bodyPr/>
          <a:lstStyle/>
          <a:p>
            <a:fld id="{3A2CC701-D80A-463B-8415-A85485312088}" type="slidenum">
              <a:rPr lang="en-US" smtClean="0"/>
              <a:t>14</a:t>
            </a:fld>
            <a:endParaRPr lang="en-US"/>
          </a:p>
        </p:txBody>
      </p:sp>
    </p:spTree>
    <p:extLst>
      <p:ext uri="{BB962C8B-B14F-4D97-AF65-F5344CB8AC3E}">
        <p14:creationId xmlns:p14="http://schemas.microsoft.com/office/powerpoint/2010/main" val="3816020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15</a:t>
            </a:fld>
            <a:endParaRPr lang="en-US" dirty="0"/>
          </a:p>
        </p:txBody>
      </p:sp>
    </p:spTree>
    <p:extLst>
      <p:ext uri="{BB962C8B-B14F-4D97-AF65-F5344CB8AC3E}">
        <p14:creationId xmlns:p14="http://schemas.microsoft.com/office/powerpoint/2010/main" val="1976780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2CC701-D80A-463B-8415-A85485312088}" type="slidenum">
              <a:rPr lang="en-US" smtClean="0"/>
              <a:t>16</a:t>
            </a:fld>
            <a:endParaRPr lang="en-US"/>
          </a:p>
        </p:txBody>
      </p:sp>
    </p:spTree>
    <p:extLst>
      <p:ext uri="{BB962C8B-B14F-4D97-AF65-F5344CB8AC3E}">
        <p14:creationId xmlns:p14="http://schemas.microsoft.com/office/powerpoint/2010/main" val="3636671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2CC701-D80A-463B-8415-A85485312088}" type="slidenum">
              <a:rPr lang="en-US" smtClean="0"/>
              <a:t>17</a:t>
            </a:fld>
            <a:endParaRPr lang="en-US"/>
          </a:p>
        </p:txBody>
      </p:sp>
    </p:spTree>
    <p:extLst>
      <p:ext uri="{BB962C8B-B14F-4D97-AF65-F5344CB8AC3E}">
        <p14:creationId xmlns:p14="http://schemas.microsoft.com/office/powerpoint/2010/main" val="1285075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1. We modulate the infrastructure so that we are able change the settings if we want to change anything in different section. (ex: change from </a:t>
            </a:r>
            <a:r>
              <a:rPr lang="en-US" dirty="0" err="1"/>
              <a:t>saucelab</a:t>
            </a:r>
            <a:r>
              <a:rPr lang="en-US" dirty="0"/>
              <a:t> to browser because it is too slow, the changing didn’t affect our current stack). I will explain what we did in each section in following slides</a:t>
            </a:r>
          </a:p>
        </p:txBody>
      </p:sp>
      <p:sp>
        <p:nvSpPr>
          <p:cNvPr id="4" name="Slide Number Placeholder 3"/>
          <p:cNvSpPr>
            <a:spLocks noGrp="1"/>
          </p:cNvSpPr>
          <p:nvPr>
            <p:ph type="sldNum" sz="quarter" idx="10"/>
          </p:nvPr>
        </p:nvSpPr>
        <p:spPr/>
        <p:txBody>
          <a:bodyPr/>
          <a:lstStyle/>
          <a:p>
            <a:fld id="{3A2CC701-D80A-463B-8415-A85485312088}" type="slidenum">
              <a:rPr lang="en-US" smtClean="0"/>
              <a:t>18</a:t>
            </a:fld>
            <a:endParaRPr lang="en-US" dirty="0"/>
          </a:p>
        </p:txBody>
      </p:sp>
    </p:spTree>
    <p:extLst>
      <p:ext uri="{BB962C8B-B14F-4D97-AF65-F5344CB8AC3E}">
        <p14:creationId xmlns:p14="http://schemas.microsoft.com/office/powerpoint/2010/main" val="1516599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640D2E-0C1A-4418-8763-9BB732EB1D20}" type="slidenum">
              <a:rPr lang="en-US" smtClean="0"/>
              <a:t>19</a:t>
            </a:fld>
            <a:endParaRPr lang="en-US"/>
          </a:p>
        </p:txBody>
      </p:sp>
    </p:spTree>
    <p:extLst>
      <p:ext uri="{BB962C8B-B14F-4D97-AF65-F5344CB8AC3E}">
        <p14:creationId xmlns:p14="http://schemas.microsoft.com/office/powerpoint/2010/main" val="2731855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As we mentioned, we work for Alzheimer’s therapeutic research institute which is a part of Keck school of medicine under the umbrella of University of Southern California.</a:t>
            </a:r>
          </a:p>
          <a:p>
            <a:endParaRPr lang="en-US" dirty="0"/>
          </a:p>
          <a:p>
            <a:r>
              <a:rPr lang="en-US" dirty="0"/>
              <a:t>USC ATRI is an academic organization that takes a lead in accelerating therapeutics intervention for Alzheimer’s disease.</a:t>
            </a:r>
          </a:p>
          <a:p>
            <a:r>
              <a:rPr lang="en-US" sz="1200" b="0" i="0" kern="1200" dirty="0">
                <a:solidFill>
                  <a:schemeClr val="tx1"/>
                </a:solidFill>
                <a:effectLst/>
                <a:latin typeface="+mn-lt"/>
                <a:ea typeface="+mn-ea"/>
                <a:cs typeface="+mn-cs"/>
              </a:rPr>
              <a:t>The guiding principles of ATRI are collaboration and data sharing to advance the field of AD therapeutics.</a:t>
            </a:r>
          </a:p>
        </p:txBody>
      </p:sp>
      <p:sp>
        <p:nvSpPr>
          <p:cNvPr id="4" name="Slide Number Placeholder 3"/>
          <p:cNvSpPr>
            <a:spLocks noGrp="1"/>
          </p:cNvSpPr>
          <p:nvPr>
            <p:ph type="sldNum" sz="quarter" idx="10"/>
          </p:nvPr>
        </p:nvSpPr>
        <p:spPr/>
        <p:txBody>
          <a:bodyPr/>
          <a:lstStyle/>
          <a:p>
            <a:fld id="{3A2CC701-D80A-463B-8415-A85485312088}" type="slidenum">
              <a:rPr lang="en-US" smtClean="0"/>
              <a:t>2</a:t>
            </a:fld>
            <a:endParaRPr lang="en-US"/>
          </a:p>
        </p:txBody>
      </p:sp>
    </p:spTree>
    <p:extLst>
      <p:ext uri="{BB962C8B-B14F-4D97-AF65-F5344CB8AC3E}">
        <p14:creationId xmlns:p14="http://schemas.microsoft.com/office/powerpoint/2010/main" val="587138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20</a:t>
            </a:fld>
            <a:endParaRPr lang="en-US" dirty="0"/>
          </a:p>
        </p:txBody>
      </p:sp>
    </p:spTree>
    <p:extLst>
      <p:ext uri="{BB962C8B-B14F-4D97-AF65-F5344CB8AC3E}">
        <p14:creationId xmlns:p14="http://schemas.microsoft.com/office/powerpoint/2010/main" val="1742778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headless mode is way faster than headful running. The reason why we don’t choose headless mode (puppeteer) to run tests is that we want to mimic user behaviors and see exactly what’s going on the page. Moreover, it’s easer for us to debug the tests, headless mode can be hard for us to debug</a:t>
            </a:r>
          </a:p>
        </p:txBody>
      </p:sp>
      <p:sp>
        <p:nvSpPr>
          <p:cNvPr id="4" name="Slide Number Placeholder 3"/>
          <p:cNvSpPr>
            <a:spLocks noGrp="1"/>
          </p:cNvSpPr>
          <p:nvPr>
            <p:ph type="sldNum" sz="quarter" idx="5"/>
          </p:nvPr>
        </p:nvSpPr>
        <p:spPr/>
        <p:txBody>
          <a:bodyPr/>
          <a:lstStyle/>
          <a:p>
            <a:fld id="{BC640D2E-0C1A-4418-8763-9BB732EB1D20}" type="slidenum">
              <a:rPr lang="en-US" smtClean="0"/>
              <a:t>22</a:t>
            </a:fld>
            <a:endParaRPr lang="en-US"/>
          </a:p>
        </p:txBody>
      </p:sp>
    </p:spTree>
    <p:extLst>
      <p:ext uri="{BB962C8B-B14F-4D97-AF65-F5344CB8AC3E}">
        <p14:creationId xmlns:p14="http://schemas.microsoft.com/office/powerpoint/2010/main" val="2174880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last job in last stage of Travis CI, we use </a:t>
            </a:r>
            <a:r>
              <a:rPr lang="en-US" dirty="0" err="1"/>
              <a:t>api</a:t>
            </a:r>
            <a:r>
              <a:rPr lang="en-US" dirty="0"/>
              <a:t> of confluence, </a:t>
            </a:r>
            <a:r>
              <a:rPr lang="en-US" dirty="0" err="1"/>
              <a:t>jira</a:t>
            </a:r>
            <a:r>
              <a:rPr lang="en-US" dirty="0"/>
              <a:t>, </a:t>
            </a:r>
            <a:r>
              <a:rPr lang="en-US" dirty="0" err="1"/>
              <a:t>travis</a:t>
            </a:r>
            <a:r>
              <a:rPr lang="en-US" dirty="0"/>
              <a:t>, </a:t>
            </a:r>
            <a:r>
              <a:rPr lang="en-US" dirty="0" err="1"/>
              <a:t>hiptest</a:t>
            </a:r>
            <a:r>
              <a:rPr lang="en-US" dirty="0"/>
              <a:t> to generate report</a:t>
            </a:r>
          </a:p>
          <a:p>
            <a:r>
              <a:rPr lang="en-US" dirty="0"/>
              <a:t>As time goes by, we are going to have a lot of tests and we need ability to navigate the testing data. In order to access historical data and contain large amount of reports, we are planning to utilize AWS Service to enhance scalability</a:t>
            </a:r>
          </a:p>
          <a:p>
            <a:endParaRPr lang="en-US" dirty="0"/>
          </a:p>
        </p:txBody>
      </p:sp>
      <p:sp>
        <p:nvSpPr>
          <p:cNvPr id="4" name="Slide Number Placeholder 3"/>
          <p:cNvSpPr>
            <a:spLocks noGrp="1"/>
          </p:cNvSpPr>
          <p:nvPr>
            <p:ph type="sldNum" sz="quarter" idx="5"/>
          </p:nvPr>
        </p:nvSpPr>
        <p:spPr/>
        <p:txBody>
          <a:bodyPr/>
          <a:lstStyle/>
          <a:p>
            <a:fld id="{BC640D2E-0C1A-4418-8763-9BB732EB1D20}" type="slidenum">
              <a:rPr lang="en-US" smtClean="0"/>
              <a:t>23</a:t>
            </a:fld>
            <a:endParaRPr lang="en-US"/>
          </a:p>
        </p:txBody>
      </p:sp>
    </p:spTree>
    <p:extLst>
      <p:ext uri="{BB962C8B-B14F-4D97-AF65-F5344CB8AC3E}">
        <p14:creationId xmlns:p14="http://schemas.microsoft.com/office/powerpoint/2010/main" val="3004399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It helps multiple teams agree on a standard for formalizing the test requirements which are used to automate testing and document generation,</a:t>
            </a:r>
            <a:r>
              <a:rPr lang="en-US" dirty="0">
                <a:effectLst/>
              </a:rPr>
              <a:t> </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BC640D2E-0C1A-4418-8763-9BB732EB1D20}" type="slidenum">
              <a:rPr lang="en-US" smtClean="0"/>
              <a:t>24</a:t>
            </a:fld>
            <a:endParaRPr lang="en-US"/>
          </a:p>
        </p:txBody>
      </p:sp>
    </p:spTree>
    <p:extLst>
      <p:ext uri="{BB962C8B-B14F-4D97-AF65-F5344CB8AC3E}">
        <p14:creationId xmlns:p14="http://schemas.microsoft.com/office/powerpoint/2010/main" val="2826770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2CC701-D80A-463B-8415-A85485312088}" type="slidenum">
              <a:rPr lang="en-US" smtClean="0"/>
              <a:t>26</a:t>
            </a:fld>
            <a:endParaRPr lang="en-US"/>
          </a:p>
        </p:txBody>
      </p:sp>
    </p:spTree>
    <p:extLst>
      <p:ext uri="{BB962C8B-B14F-4D97-AF65-F5344CB8AC3E}">
        <p14:creationId xmlns:p14="http://schemas.microsoft.com/office/powerpoint/2010/main" val="297452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640D2E-0C1A-4418-8763-9BB732EB1D20}" type="slidenum">
              <a:rPr lang="en-US" smtClean="0"/>
              <a:t>27</a:t>
            </a:fld>
            <a:endParaRPr lang="en-US"/>
          </a:p>
        </p:txBody>
      </p:sp>
    </p:spTree>
    <p:extLst>
      <p:ext uri="{BB962C8B-B14F-4D97-AF65-F5344CB8AC3E}">
        <p14:creationId xmlns:p14="http://schemas.microsoft.com/office/powerpoint/2010/main" val="2622713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640D2E-0C1A-4418-8763-9BB732EB1D20}" type="slidenum">
              <a:rPr lang="en-US" smtClean="0"/>
              <a:t>28</a:t>
            </a:fld>
            <a:endParaRPr lang="en-US"/>
          </a:p>
        </p:txBody>
      </p:sp>
    </p:spTree>
    <p:extLst>
      <p:ext uri="{BB962C8B-B14F-4D97-AF65-F5344CB8AC3E}">
        <p14:creationId xmlns:p14="http://schemas.microsoft.com/office/powerpoint/2010/main" val="1241126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Quick facts about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are involved in 18 Clinical trials worldwide and that is our coverage of Clinical trials sites.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Finally, We are located in San Diego, California.</a:t>
            </a:r>
            <a:endParaRPr lang="en-US" b="0" dirty="0"/>
          </a:p>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3</a:t>
            </a:fld>
            <a:endParaRPr lang="en-US"/>
          </a:p>
        </p:txBody>
      </p:sp>
    </p:spTree>
    <p:extLst>
      <p:ext uri="{BB962C8B-B14F-4D97-AF65-F5344CB8AC3E}">
        <p14:creationId xmlns:p14="http://schemas.microsoft.com/office/powerpoint/2010/main" val="3668499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Now now you know what we do in a bird’s eye view.</a:t>
            </a:r>
          </a:p>
          <a:p>
            <a:endParaRPr lang="en-US" dirty="0"/>
          </a:p>
          <a:p>
            <a:r>
              <a:rPr lang="en-US" dirty="0"/>
              <a:t>Lets jump in a little bit. What is a clinical trial?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diagram shows the complex processes involved in a clinical trial.</a:t>
            </a:r>
          </a:p>
          <a:p>
            <a:endParaRPr lang="en-US" dirty="0"/>
          </a:p>
          <a:p>
            <a:r>
              <a:rPr lang="en-US" dirty="0"/>
              <a:t>A clinical trial is a complex process of testing new therapies. </a:t>
            </a:r>
          </a:p>
          <a:p>
            <a:r>
              <a:rPr lang="en-US" dirty="0"/>
              <a:t>A lifecycle of a clinical trial starts with </a:t>
            </a:r>
          </a:p>
          <a:p>
            <a:pPr marL="228600" indent="-228600">
              <a:buFont typeface="+mj-lt"/>
              <a:buAutoNum type="arabicPeriod"/>
            </a:pPr>
            <a:r>
              <a:rPr lang="en-US" dirty="0"/>
              <a:t>Defining the goal of the clinical trial i.e. the therapy to be used, followed by the drug to be used for the therapy (this is where the </a:t>
            </a:r>
            <a:r>
              <a:rPr lang="en-US" dirty="0" err="1"/>
              <a:t>phara</a:t>
            </a:r>
            <a:r>
              <a:rPr lang="en-US" dirty="0"/>
              <a:t>. Companies come into picture.)</a:t>
            </a:r>
          </a:p>
          <a:p>
            <a:pPr marL="228600" indent="-228600">
              <a:buFont typeface="+mj-lt"/>
              <a:buAutoNum type="arabicPeriod"/>
            </a:pPr>
            <a:r>
              <a:rPr lang="en-US" dirty="0"/>
              <a:t>To publishing the data after completion of trial.</a:t>
            </a:r>
          </a:p>
          <a:p>
            <a:pPr marL="228600" indent="-228600">
              <a:buFont typeface="+mj-lt"/>
              <a:buAutoNum type="arabicPeriod"/>
            </a:pPr>
            <a:endParaRPr lang="en-US" dirty="0"/>
          </a:p>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4</a:t>
            </a:fld>
            <a:endParaRPr lang="en-US"/>
          </a:p>
        </p:txBody>
      </p:sp>
    </p:spTree>
    <p:extLst>
      <p:ext uri="{BB962C8B-B14F-4D97-AF65-F5344CB8AC3E}">
        <p14:creationId xmlns:p14="http://schemas.microsoft.com/office/powerpoint/2010/main" val="788986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a:p>
            <a:r>
              <a:rPr lang="en-US" dirty="0"/>
              <a:t>New drug development is a high risk endeavor </a:t>
            </a:r>
          </a:p>
          <a:p>
            <a:r>
              <a:rPr lang="en-US" dirty="0"/>
              <a:t>with a success rate of 12%. It is very capital intensive and time consuming.</a:t>
            </a:r>
          </a:p>
        </p:txBody>
      </p:sp>
      <p:sp>
        <p:nvSpPr>
          <p:cNvPr id="4" name="Slide Number Placeholder 3"/>
          <p:cNvSpPr>
            <a:spLocks noGrp="1"/>
          </p:cNvSpPr>
          <p:nvPr>
            <p:ph type="sldNum" sz="quarter" idx="10"/>
          </p:nvPr>
        </p:nvSpPr>
        <p:spPr/>
        <p:txBody>
          <a:bodyPr/>
          <a:lstStyle/>
          <a:p>
            <a:fld id="{3A2CC701-D80A-463B-8415-A85485312088}" type="slidenum">
              <a:rPr lang="en-US" smtClean="0"/>
              <a:t>5</a:t>
            </a:fld>
            <a:endParaRPr lang="en-US"/>
          </a:p>
        </p:txBody>
      </p:sp>
    </p:spTree>
    <p:extLst>
      <p:ext uri="{BB962C8B-B14F-4D97-AF65-F5344CB8AC3E}">
        <p14:creationId xmlns:p14="http://schemas.microsoft.com/office/powerpoint/2010/main" val="716658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Now you know what we do. Let me talk a little about our team,</a:t>
            </a:r>
          </a:p>
          <a:p>
            <a:endParaRPr lang="en-US" dirty="0"/>
          </a:p>
          <a:p>
            <a:r>
              <a:rPr lang="en-US" dirty="0"/>
              <a:t>We work with the informatics team whose mission is to provide vision and leadership in building computing and data infrastructures for operational needs of USC ATRI.</a:t>
            </a:r>
          </a:p>
          <a:p>
            <a:r>
              <a:rPr lang="en-US" dirty="0"/>
              <a:t>We are a small team with a faced paced environment.</a:t>
            </a:r>
          </a:p>
          <a:p>
            <a:r>
              <a:rPr lang="en-US" dirty="0"/>
              <a:t>Currently we are involved in two main project:</a:t>
            </a:r>
          </a:p>
          <a:p>
            <a:r>
              <a:rPr lang="en-US" dirty="0"/>
              <a:t>Alzheimer’s </a:t>
            </a:r>
            <a:r>
              <a:rPr lang="en-US" dirty="0" err="1"/>
              <a:t>Presevtion</a:t>
            </a:r>
            <a:r>
              <a:rPr lang="en-US" dirty="0"/>
              <a:t> trials (APT Webstudy) and ATRI’s electronic data capture system and we will look at EDC for today’s case study.</a:t>
            </a:r>
          </a:p>
        </p:txBody>
      </p:sp>
      <p:sp>
        <p:nvSpPr>
          <p:cNvPr id="4" name="Slide Number Placeholder 3"/>
          <p:cNvSpPr>
            <a:spLocks noGrp="1"/>
          </p:cNvSpPr>
          <p:nvPr>
            <p:ph type="sldNum" sz="quarter" idx="10"/>
          </p:nvPr>
        </p:nvSpPr>
        <p:spPr/>
        <p:txBody>
          <a:bodyPr/>
          <a:lstStyle/>
          <a:p>
            <a:fld id="{3A2CC701-D80A-463B-8415-A85485312088}" type="slidenum">
              <a:rPr lang="en-US" smtClean="0"/>
              <a:t>6</a:t>
            </a:fld>
            <a:endParaRPr lang="en-US"/>
          </a:p>
        </p:txBody>
      </p:sp>
    </p:spTree>
    <p:extLst>
      <p:ext uri="{BB962C8B-B14F-4D97-AF65-F5344CB8AC3E}">
        <p14:creationId xmlns:p14="http://schemas.microsoft.com/office/powerpoint/2010/main" val="2319893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ATRI EDC is a central repository for a clinical trial. It is a one stop shop for managing a clinical trial.</a:t>
            </a:r>
          </a:p>
          <a:p>
            <a:r>
              <a:rPr lang="en-US" dirty="0"/>
              <a:t>Over the years, we have learnt a lot while developing the EDC. We </a:t>
            </a:r>
            <a:r>
              <a:rPr lang="en-US" dirty="0" err="1"/>
              <a:t>lauch</a:t>
            </a:r>
            <a:r>
              <a:rPr lang="en-US" dirty="0"/>
              <a:t> one instance per clinical trial to achieve data isolation</a:t>
            </a:r>
          </a:p>
          <a:p>
            <a:r>
              <a:rPr lang="en-US" dirty="0"/>
              <a:t>And implementing multiple computer science techniques to ensure security and integrity.</a:t>
            </a:r>
          </a:p>
          <a:p>
            <a:r>
              <a:rPr lang="en-US" dirty="0"/>
              <a:t>Finally we develop the EDC such that it has less cognitive burden on end users which results in less errors and higher quality data.</a:t>
            </a:r>
          </a:p>
        </p:txBody>
      </p:sp>
      <p:sp>
        <p:nvSpPr>
          <p:cNvPr id="4" name="Slide Number Placeholder 3"/>
          <p:cNvSpPr>
            <a:spLocks noGrp="1"/>
          </p:cNvSpPr>
          <p:nvPr>
            <p:ph type="sldNum" sz="quarter" idx="10"/>
          </p:nvPr>
        </p:nvSpPr>
        <p:spPr/>
        <p:txBody>
          <a:bodyPr/>
          <a:lstStyle/>
          <a:p>
            <a:fld id="{3A2CC701-D80A-463B-8415-A85485312088}" type="slidenum">
              <a:rPr lang="en-US" smtClean="0"/>
              <a:t>7</a:t>
            </a:fld>
            <a:endParaRPr lang="en-US"/>
          </a:p>
        </p:txBody>
      </p:sp>
    </p:spTree>
    <p:extLst>
      <p:ext uri="{BB962C8B-B14F-4D97-AF65-F5344CB8AC3E}">
        <p14:creationId xmlns:p14="http://schemas.microsoft.com/office/powerpoint/2010/main" val="3131982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These are a few capabilities of the the EDC system across the following categories</a:t>
            </a:r>
          </a:p>
          <a:p>
            <a:r>
              <a:rPr lang="en-US" dirty="0"/>
              <a:t>Data collection, data processing, analytics and study management.</a:t>
            </a:r>
          </a:p>
        </p:txBody>
      </p:sp>
      <p:sp>
        <p:nvSpPr>
          <p:cNvPr id="4" name="Slide Number Placeholder 3"/>
          <p:cNvSpPr>
            <a:spLocks noGrp="1"/>
          </p:cNvSpPr>
          <p:nvPr>
            <p:ph type="sldNum" sz="quarter" idx="10"/>
          </p:nvPr>
        </p:nvSpPr>
        <p:spPr/>
        <p:txBody>
          <a:bodyPr/>
          <a:lstStyle/>
          <a:p>
            <a:fld id="{3A2CC701-D80A-463B-8415-A85485312088}" type="slidenum">
              <a:rPr lang="en-US" smtClean="0"/>
              <a:t>8</a:t>
            </a:fld>
            <a:endParaRPr lang="en-US"/>
          </a:p>
        </p:txBody>
      </p:sp>
    </p:spTree>
    <p:extLst>
      <p:ext uri="{BB962C8B-B14F-4D97-AF65-F5344CB8AC3E}">
        <p14:creationId xmlns:p14="http://schemas.microsoft.com/office/powerpoint/2010/main" val="495979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ATRI’s EDC is used for clinical trials which puts multiple regulatory compliances like</a:t>
            </a:r>
          </a:p>
          <a:p>
            <a:r>
              <a:rPr lang="en-US" dirty="0"/>
              <a:t>21 CFR part 11 compliance and HIPAA.</a:t>
            </a:r>
          </a:p>
          <a:p>
            <a:r>
              <a:rPr lang="en-US" dirty="0"/>
              <a:t>Today we will consider 21 CFR part 11 guidance in a nutshell talks about using good software engineering practices,</a:t>
            </a:r>
          </a:p>
          <a:p>
            <a:r>
              <a:rPr lang="en-US" dirty="0"/>
              <a:t>record keeping requirements like for example using electronic signature for a crucial change that can be tracked in a full workflow.</a:t>
            </a:r>
          </a:p>
          <a:p>
            <a:r>
              <a:rPr lang="en-US" dirty="0"/>
              <a:t>Or using ticketing system. Requirements of putting operating procedures in place for risk management and finally audit trailing capability</a:t>
            </a:r>
          </a:p>
          <a:p>
            <a:r>
              <a:rPr lang="en-US" dirty="0"/>
              <a:t>Which describes that every action in the system should timestamped and be traceable back to the user.</a:t>
            </a:r>
          </a:p>
          <a:p>
            <a:r>
              <a:rPr lang="en-US" dirty="0"/>
              <a:t>Now how do you should compliance for such a requirement for a EDC system.</a:t>
            </a:r>
          </a:p>
        </p:txBody>
      </p:sp>
      <p:sp>
        <p:nvSpPr>
          <p:cNvPr id="4" name="Slide Number Placeholder 3"/>
          <p:cNvSpPr>
            <a:spLocks noGrp="1"/>
          </p:cNvSpPr>
          <p:nvPr>
            <p:ph type="sldNum" sz="quarter" idx="10"/>
          </p:nvPr>
        </p:nvSpPr>
        <p:spPr/>
        <p:txBody>
          <a:bodyPr/>
          <a:lstStyle/>
          <a:p>
            <a:fld id="{3A2CC701-D80A-463B-8415-A85485312088}" type="slidenum">
              <a:rPr lang="en-US" smtClean="0"/>
              <a:t>9</a:t>
            </a:fld>
            <a:endParaRPr lang="en-US"/>
          </a:p>
        </p:txBody>
      </p:sp>
    </p:spTree>
    <p:extLst>
      <p:ext uri="{BB962C8B-B14F-4D97-AF65-F5344CB8AC3E}">
        <p14:creationId xmlns:p14="http://schemas.microsoft.com/office/powerpoint/2010/main" val="796968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4" name="Freeform 175"/>
          <p:cNvSpPr>
            <a:spLocks/>
          </p:cNvSpPr>
          <p:nvPr/>
        </p:nvSpPr>
        <p:spPr bwMode="auto">
          <a:xfrm>
            <a:off x="0" y="5027613"/>
            <a:ext cx="4046538" cy="1828800"/>
          </a:xfrm>
          <a:custGeom>
            <a:avLst/>
            <a:gdLst>
              <a:gd name="T0" fmla="*/ 0 w 1275"/>
              <a:gd name="T1" fmla="*/ 0 h 576"/>
              <a:gd name="T2" fmla="*/ 0 w 1275"/>
              <a:gd name="T3" fmla="*/ 6 h 576"/>
              <a:gd name="T4" fmla="*/ 0 w 1275"/>
              <a:gd name="T5" fmla="*/ 11 h 576"/>
              <a:gd name="T6" fmla="*/ 0 w 1275"/>
              <a:gd name="T7" fmla="*/ 20 h 576"/>
              <a:gd name="T8" fmla="*/ 0 w 1275"/>
              <a:gd name="T9" fmla="*/ 27 h 576"/>
              <a:gd name="T10" fmla="*/ 0 w 1275"/>
              <a:gd name="T11" fmla="*/ 35 h 576"/>
              <a:gd name="T12" fmla="*/ 0 w 1275"/>
              <a:gd name="T13" fmla="*/ 37 h 576"/>
              <a:gd name="T14" fmla="*/ 0 w 1275"/>
              <a:gd name="T15" fmla="*/ 48 h 576"/>
              <a:gd name="T16" fmla="*/ 0 w 1275"/>
              <a:gd name="T17" fmla="*/ 53 h 576"/>
              <a:gd name="T18" fmla="*/ 0 w 1275"/>
              <a:gd name="T19" fmla="*/ 70 h 576"/>
              <a:gd name="T20" fmla="*/ 0 w 1275"/>
              <a:gd name="T21" fmla="*/ 74 h 576"/>
              <a:gd name="T22" fmla="*/ 0 w 1275"/>
              <a:gd name="T23" fmla="*/ 78 h 576"/>
              <a:gd name="T24" fmla="*/ 0 w 1275"/>
              <a:gd name="T25" fmla="*/ 96 h 576"/>
              <a:gd name="T26" fmla="*/ 0 w 1275"/>
              <a:gd name="T27" fmla="*/ 99 h 576"/>
              <a:gd name="T28" fmla="*/ 0 w 1275"/>
              <a:gd name="T29" fmla="*/ 120 h 576"/>
              <a:gd name="T30" fmla="*/ 0 w 1275"/>
              <a:gd name="T31" fmla="*/ 120 h 576"/>
              <a:gd name="T32" fmla="*/ 0 w 1275"/>
              <a:gd name="T33" fmla="*/ 123 h 576"/>
              <a:gd name="T34" fmla="*/ 0 w 1275"/>
              <a:gd name="T35" fmla="*/ 149 h 576"/>
              <a:gd name="T36" fmla="*/ 0 w 1275"/>
              <a:gd name="T37" fmla="*/ 150 h 576"/>
              <a:gd name="T38" fmla="*/ 0 w 1275"/>
              <a:gd name="T39" fmla="*/ 156 h 576"/>
              <a:gd name="T40" fmla="*/ 0 w 1275"/>
              <a:gd name="T41" fmla="*/ 166 h 576"/>
              <a:gd name="T42" fmla="*/ 0 w 1275"/>
              <a:gd name="T43" fmla="*/ 182 h 576"/>
              <a:gd name="T44" fmla="*/ 0 w 1275"/>
              <a:gd name="T45" fmla="*/ 183 h 576"/>
              <a:gd name="T46" fmla="*/ 0 w 1275"/>
              <a:gd name="T47" fmla="*/ 271 h 576"/>
              <a:gd name="T48" fmla="*/ 0 w 1275"/>
              <a:gd name="T49" fmla="*/ 278 h 576"/>
              <a:gd name="T50" fmla="*/ 0 w 1275"/>
              <a:gd name="T51" fmla="*/ 301 h 576"/>
              <a:gd name="T52" fmla="*/ 0 w 1275"/>
              <a:gd name="T53" fmla="*/ 313 h 576"/>
              <a:gd name="T54" fmla="*/ 0 w 1275"/>
              <a:gd name="T55" fmla="*/ 313 h 576"/>
              <a:gd name="T56" fmla="*/ 0 w 1275"/>
              <a:gd name="T57" fmla="*/ 315 h 576"/>
              <a:gd name="T58" fmla="*/ 0 w 1275"/>
              <a:gd name="T59" fmla="*/ 317 h 576"/>
              <a:gd name="T60" fmla="*/ 0 w 1275"/>
              <a:gd name="T61" fmla="*/ 330 h 576"/>
              <a:gd name="T62" fmla="*/ 0 w 1275"/>
              <a:gd name="T63" fmla="*/ 389 h 576"/>
              <a:gd name="T64" fmla="*/ 0 w 1275"/>
              <a:gd name="T65" fmla="*/ 394 h 576"/>
              <a:gd name="T66" fmla="*/ 0 w 1275"/>
              <a:gd name="T67" fmla="*/ 416 h 576"/>
              <a:gd name="T68" fmla="*/ 0 w 1275"/>
              <a:gd name="T69" fmla="*/ 432 h 576"/>
              <a:gd name="T70" fmla="*/ 0 w 1275"/>
              <a:gd name="T71" fmla="*/ 446 h 576"/>
              <a:gd name="T72" fmla="*/ 0 w 1275"/>
              <a:gd name="T73" fmla="*/ 446 h 576"/>
              <a:gd name="T74" fmla="*/ 0 w 1275"/>
              <a:gd name="T75" fmla="*/ 455 h 576"/>
              <a:gd name="T76" fmla="*/ 0 w 1275"/>
              <a:gd name="T77" fmla="*/ 472 h 576"/>
              <a:gd name="T78" fmla="*/ 0 w 1275"/>
              <a:gd name="T79" fmla="*/ 481 h 576"/>
              <a:gd name="T80" fmla="*/ 0 w 1275"/>
              <a:gd name="T81" fmla="*/ 484 h 576"/>
              <a:gd name="T82" fmla="*/ 0 w 1275"/>
              <a:gd name="T83" fmla="*/ 576 h 576"/>
              <a:gd name="T84" fmla="*/ 1275 w 1275"/>
              <a:gd name="T85" fmla="*/ 576 h 576"/>
              <a:gd name="T86" fmla="*/ 0 w 1275"/>
              <a:gd name="T8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5" h="576">
                <a:moveTo>
                  <a:pt x="0" y="0"/>
                </a:moveTo>
                <a:cubicBezTo>
                  <a:pt x="0" y="6"/>
                  <a:pt x="0" y="6"/>
                  <a:pt x="0" y="6"/>
                </a:cubicBezTo>
                <a:cubicBezTo>
                  <a:pt x="0" y="11"/>
                  <a:pt x="0" y="11"/>
                  <a:pt x="0" y="11"/>
                </a:cubicBezTo>
                <a:cubicBezTo>
                  <a:pt x="0" y="20"/>
                  <a:pt x="0" y="20"/>
                  <a:pt x="0" y="20"/>
                </a:cubicBezTo>
                <a:cubicBezTo>
                  <a:pt x="0" y="27"/>
                  <a:pt x="0" y="27"/>
                  <a:pt x="0" y="27"/>
                </a:cubicBezTo>
                <a:cubicBezTo>
                  <a:pt x="0" y="35"/>
                  <a:pt x="0" y="35"/>
                  <a:pt x="0" y="35"/>
                </a:cubicBezTo>
                <a:cubicBezTo>
                  <a:pt x="0" y="37"/>
                  <a:pt x="0" y="37"/>
                  <a:pt x="0" y="37"/>
                </a:cubicBezTo>
                <a:cubicBezTo>
                  <a:pt x="0" y="48"/>
                  <a:pt x="0" y="48"/>
                  <a:pt x="0" y="48"/>
                </a:cubicBezTo>
                <a:cubicBezTo>
                  <a:pt x="0" y="53"/>
                  <a:pt x="0" y="53"/>
                  <a:pt x="0" y="53"/>
                </a:cubicBezTo>
                <a:cubicBezTo>
                  <a:pt x="0" y="70"/>
                  <a:pt x="0" y="70"/>
                  <a:pt x="0" y="70"/>
                </a:cubicBezTo>
                <a:cubicBezTo>
                  <a:pt x="0" y="74"/>
                  <a:pt x="0" y="74"/>
                  <a:pt x="0" y="74"/>
                </a:cubicBezTo>
                <a:cubicBezTo>
                  <a:pt x="0" y="78"/>
                  <a:pt x="0" y="78"/>
                  <a:pt x="0" y="78"/>
                </a:cubicBezTo>
                <a:cubicBezTo>
                  <a:pt x="0" y="96"/>
                  <a:pt x="0" y="96"/>
                  <a:pt x="0" y="96"/>
                </a:cubicBezTo>
                <a:cubicBezTo>
                  <a:pt x="0" y="99"/>
                  <a:pt x="0" y="99"/>
                  <a:pt x="0" y="99"/>
                </a:cubicBezTo>
                <a:cubicBezTo>
                  <a:pt x="0" y="120"/>
                  <a:pt x="0" y="120"/>
                  <a:pt x="0" y="120"/>
                </a:cubicBezTo>
                <a:cubicBezTo>
                  <a:pt x="0" y="120"/>
                  <a:pt x="0" y="120"/>
                  <a:pt x="0" y="120"/>
                </a:cubicBezTo>
                <a:cubicBezTo>
                  <a:pt x="0" y="123"/>
                  <a:pt x="0" y="123"/>
                  <a:pt x="0" y="123"/>
                </a:cubicBezTo>
                <a:cubicBezTo>
                  <a:pt x="0" y="149"/>
                  <a:pt x="0" y="149"/>
                  <a:pt x="0" y="149"/>
                </a:cubicBezTo>
                <a:cubicBezTo>
                  <a:pt x="0" y="150"/>
                  <a:pt x="0" y="150"/>
                  <a:pt x="0" y="150"/>
                </a:cubicBezTo>
                <a:cubicBezTo>
                  <a:pt x="0" y="156"/>
                  <a:pt x="0" y="156"/>
                  <a:pt x="0" y="156"/>
                </a:cubicBezTo>
                <a:cubicBezTo>
                  <a:pt x="0" y="166"/>
                  <a:pt x="0" y="166"/>
                  <a:pt x="0" y="166"/>
                </a:cubicBezTo>
                <a:cubicBezTo>
                  <a:pt x="0" y="182"/>
                  <a:pt x="0" y="182"/>
                  <a:pt x="0" y="182"/>
                </a:cubicBezTo>
                <a:cubicBezTo>
                  <a:pt x="0" y="183"/>
                  <a:pt x="0" y="183"/>
                  <a:pt x="0" y="183"/>
                </a:cubicBezTo>
                <a:cubicBezTo>
                  <a:pt x="0" y="271"/>
                  <a:pt x="0" y="271"/>
                  <a:pt x="0" y="271"/>
                </a:cubicBezTo>
                <a:cubicBezTo>
                  <a:pt x="0" y="278"/>
                  <a:pt x="0" y="278"/>
                  <a:pt x="0" y="278"/>
                </a:cubicBezTo>
                <a:cubicBezTo>
                  <a:pt x="0" y="301"/>
                  <a:pt x="0" y="301"/>
                  <a:pt x="0" y="301"/>
                </a:cubicBezTo>
                <a:cubicBezTo>
                  <a:pt x="0" y="313"/>
                  <a:pt x="0" y="313"/>
                  <a:pt x="0" y="313"/>
                </a:cubicBezTo>
                <a:cubicBezTo>
                  <a:pt x="0" y="313"/>
                  <a:pt x="0" y="313"/>
                  <a:pt x="0" y="313"/>
                </a:cubicBezTo>
                <a:cubicBezTo>
                  <a:pt x="0" y="315"/>
                  <a:pt x="0" y="315"/>
                  <a:pt x="0" y="315"/>
                </a:cubicBezTo>
                <a:cubicBezTo>
                  <a:pt x="0" y="317"/>
                  <a:pt x="0" y="317"/>
                  <a:pt x="0" y="317"/>
                </a:cubicBezTo>
                <a:cubicBezTo>
                  <a:pt x="0" y="330"/>
                  <a:pt x="0" y="330"/>
                  <a:pt x="0" y="330"/>
                </a:cubicBezTo>
                <a:cubicBezTo>
                  <a:pt x="0" y="389"/>
                  <a:pt x="0" y="389"/>
                  <a:pt x="0" y="389"/>
                </a:cubicBezTo>
                <a:cubicBezTo>
                  <a:pt x="0" y="394"/>
                  <a:pt x="0" y="394"/>
                  <a:pt x="0" y="394"/>
                </a:cubicBezTo>
                <a:cubicBezTo>
                  <a:pt x="0" y="416"/>
                  <a:pt x="0" y="416"/>
                  <a:pt x="0" y="416"/>
                </a:cubicBezTo>
                <a:cubicBezTo>
                  <a:pt x="0" y="432"/>
                  <a:pt x="0" y="432"/>
                  <a:pt x="0" y="432"/>
                </a:cubicBezTo>
                <a:cubicBezTo>
                  <a:pt x="0" y="446"/>
                  <a:pt x="0" y="446"/>
                  <a:pt x="0" y="446"/>
                </a:cubicBezTo>
                <a:cubicBezTo>
                  <a:pt x="0" y="446"/>
                  <a:pt x="0" y="446"/>
                  <a:pt x="0" y="446"/>
                </a:cubicBezTo>
                <a:cubicBezTo>
                  <a:pt x="0" y="455"/>
                  <a:pt x="0" y="455"/>
                  <a:pt x="0" y="455"/>
                </a:cubicBezTo>
                <a:cubicBezTo>
                  <a:pt x="0" y="472"/>
                  <a:pt x="0" y="472"/>
                  <a:pt x="0" y="472"/>
                </a:cubicBezTo>
                <a:cubicBezTo>
                  <a:pt x="0" y="481"/>
                  <a:pt x="0" y="481"/>
                  <a:pt x="0" y="481"/>
                </a:cubicBezTo>
                <a:cubicBezTo>
                  <a:pt x="0" y="484"/>
                  <a:pt x="0" y="484"/>
                  <a:pt x="0" y="484"/>
                </a:cubicBezTo>
                <a:cubicBezTo>
                  <a:pt x="0" y="576"/>
                  <a:pt x="0" y="576"/>
                  <a:pt x="0" y="576"/>
                </a:cubicBezTo>
                <a:cubicBezTo>
                  <a:pt x="1275" y="576"/>
                  <a:pt x="1275" y="576"/>
                  <a:pt x="1275" y="576"/>
                </a:cubicBezTo>
                <a:cubicBezTo>
                  <a:pt x="879" y="493"/>
                  <a:pt x="446" y="315"/>
                  <a:pt x="0" y="0"/>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185" name="Freeform 176"/>
          <p:cNvSpPr>
            <a:spLocks/>
          </p:cNvSpPr>
          <p:nvPr/>
        </p:nvSpPr>
        <p:spPr bwMode="auto">
          <a:xfrm>
            <a:off x="0" y="5138738"/>
            <a:ext cx="3687763" cy="1717675"/>
          </a:xfrm>
          <a:custGeom>
            <a:avLst/>
            <a:gdLst>
              <a:gd name="T0" fmla="*/ 0 w 1162"/>
              <a:gd name="T1" fmla="*/ 0 h 541"/>
              <a:gd name="T2" fmla="*/ 0 w 1162"/>
              <a:gd name="T3" fmla="*/ 2 h 541"/>
              <a:gd name="T4" fmla="*/ 0 w 1162"/>
              <a:gd name="T5" fmla="*/ 13 h 541"/>
              <a:gd name="T6" fmla="*/ 0 w 1162"/>
              <a:gd name="T7" fmla="*/ 18 h 541"/>
              <a:gd name="T8" fmla="*/ 0 w 1162"/>
              <a:gd name="T9" fmla="*/ 35 h 541"/>
              <a:gd name="T10" fmla="*/ 0 w 1162"/>
              <a:gd name="T11" fmla="*/ 39 h 541"/>
              <a:gd name="T12" fmla="*/ 0 w 1162"/>
              <a:gd name="T13" fmla="*/ 61 h 541"/>
              <a:gd name="T14" fmla="*/ 0 w 1162"/>
              <a:gd name="T15" fmla="*/ 64 h 541"/>
              <a:gd name="T16" fmla="*/ 0 w 1162"/>
              <a:gd name="T17" fmla="*/ 85 h 541"/>
              <a:gd name="T18" fmla="*/ 0 w 1162"/>
              <a:gd name="T19" fmla="*/ 88 h 541"/>
              <a:gd name="T20" fmla="*/ 0 w 1162"/>
              <a:gd name="T21" fmla="*/ 114 h 541"/>
              <a:gd name="T22" fmla="*/ 0 w 1162"/>
              <a:gd name="T23" fmla="*/ 115 h 541"/>
              <a:gd name="T24" fmla="*/ 0 w 1162"/>
              <a:gd name="T25" fmla="*/ 147 h 541"/>
              <a:gd name="T26" fmla="*/ 0 w 1162"/>
              <a:gd name="T27" fmla="*/ 148 h 541"/>
              <a:gd name="T28" fmla="*/ 0 w 1162"/>
              <a:gd name="T29" fmla="*/ 541 h 541"/>
              <a:gd name="T30" fmla="*/ 1162 w 1162"/>
              <a:gd name="T31" fmla="*/ 541 h 541"/>
              <a:gd name="T32" fmla="*/ 0 w 1162"/>
              <a:gd name="T33"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62" h="541">
                <a:moveTo>
                  <a:pt x="0" y="0"/>
                </a:moveTo>
                <a:cubicBezTo>
                  <a:pt x="0" y="2"/>
                  <a:pt x="0" y="2"/>
                  <a:pt x="0" y="2"/>
                </a:cubicBezTo>
                <a:cubicBezTo>
                  <a:pt x="0" y="13"/>
                  <a:pt x="0" y="13"/>
                  <a:pt x="0" y="13"/>
                </a:cubicBezTo>
                <a:cubicBezTo>
                  <a:pt x="0" y="18"/>
                  <a:pt x="0" y="18"/>
                  <a:pt x="0" y="18"/>
                </a:cubicBezTo>
                <a:cubicBezTo>
                  <a:pt x="0" y="35"/>
                  <a:pt x="0" y="35"/>
                  <a:pt x="0" y="35"/>
                </a:cubicBezTo>
                <a:cubicBezTo>
                  <a:pt x="0" y="39"/>
                  <a:pt x="0" y="39"/>
                  <a:pt x="0" y="39"/>
                </a:cubicBezTo>
                <a:cubicBezTo>
                  <a:pt x="0" y="61"/>
                  <a:pt x="0" y="61"/>
                  <a:pt x="0" y="61"/>
                </a:cubicBezTo>
                <a:cubicBezTo>
                  <a:pt x="0" y="64"/>
                  <a:pt x="0" y="64"/>
                  <a:pt x="0" y="64"/>
                </a:cubicBezTo>
                <a:cubicBezTo>
                  <a:pt x="0" y="85"/>
                  <a:pt x="0" y="85"/>
                  <a:pt x="0" y="85"/>
                </a:cubicBezTo>
                <a:cubicBezTo>
                  <a:pt x="0" y="88"/>
                  <a:pt x="0" y="88"/>
                  <a:pt x="0" y="88"/>
                </a:cubicBezTo>
                <a:cubicBezTo>
                  <a:pt x="0" y="114"/>
                  <a:pt x="0" y="114"/>
                  <a:pt x="0" y="114"/>
                </a:cubicBezTo>
                <a:cubicBezTo>
                  <a:pt x="0" y="115"/>
                  <a:pt x="0" y="115"/>
                  <a:pt x="0" y="115"/>
                </a:cubicBezTo>
                <a:cubicBezTo>
                  <a:pt x="0" y="147"/>
                  <a:pt x="0" y="147"/>
                  <a:pt x="0" y="147"/>
                </a:cubicBezTo>
                <a:cubicBezTo>
                  <a:pt x="0" y="148"/>
                  <a:pt x="0" y="148"/>
                  <a:pt x="0" y="148"/>
                </a:cubicBezTo>
                <a:cubicBezTo>
                  <a:pt x="0" y="541"/>
                  <a:pt x="0" y="541"/>
                  <a:pt x="0" y="541"/>
                </a:cubicBezTo>
                <a:cubicBezTo>
                  <a:pt x="1162" y="541"/>
                  <a:pt x="1162" y="541"/>
                  <a:pt x="1162" y="541"/>
                </a:cubicBezTo>
                <a:cubicBezTo>
                  <a:pt x="796" y="453"/>
                  <a:pt x="397" y="285"/>
                  <a:pt x="0" y="0"/>
                </a:cubicBezTo>
                <a:close/>
              </a:path>
            </a:pathLst>
          </a:custGeom>
          <a:gradFill>
            <a:gsLst>
              <a:gs pos="0">
                <a:schemeClr val="accent1">
                  <a:lumMod val="80000"/>
                </a:schemeClr>
              </a:gs>
              <a:gs pos="37000">
                <a:schemeClr val="accent1">
                  <a:lumMod val="93000"/>
                  <a:lumOff val="7000"/>
                </a:schemeClr>
              </a:gs>
              <a:gs pos="100000">
                <a:schemeClr val="accent1">
                  <a:lumMod val="81000"/>
                  <a:lumOff val="19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grpSp>
        <p:nvGrpSpPr>
          <p:cNvPr id="1353" name="Group 1352"/>
          <p:cNvGrpSpPr/>
          <p:nvPr/>
        </p:nvGrpSpPr>
        <p:grpSpPr>
          <a:xfrm>
            <a:off x="-7620" y="5268913"/>
            <a:ext cx="2498725" cy="1612900"/>
            <a:chOff x="0" y="5268913"/>
            <a:chExt cx="2498725" cy="1612900"/>
          </a:xfrm>
        </p:grpSpPr>
        <p:sp>
          <p:nvSpPr>
            <p:cNvPr id="1220" name="Freeform 210"/>
            <p:cNvSpPr>
              <a:spLocks/>
            </p:cNvSpPr>
            <p:nvPr/>
          </p:nvSpPr>
          <p:spPr bwMode="auto">
            <a:xfrm>
              <a:off x="69850" y="6796088"/>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1" name="Freeform 211"/>
            <p:cNvSpPr>
              <a:spLocks/>
            </p:cNvSpPr>
            <p:nvPr/>
          </p:nvSpPr>
          <p:spPr bwMode="auto">
            <a:xfrm>
              <a:off x="152400" y="5976938"/>
              <a:ext cx="3175"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2" name="Freeform 212"/>
            <p:cNvSpPr>
              <a:spLocks/>
            </p:cNvSpPr>
            <p:nvPr/>
          </p:nvSpPr>
          <p:spPr bwMode="auto">
            <a:xfrm>
              <a:off x="495300" y="6773863"/>
              <a:ext cx="25400" cy="12700"/>
            </a:xfrm>
            <a:custGeom>
              <a:avLst/>
              <a:gdLst>
                <a:gd name="T0" fmla="*/ 4 w 8"/>
                <a:gd name="T1" fmla="*/ 3 h 4"/>
                <a:gd name="T2" fmla="*/ 8 w 8"/>
                <a:gd name="T3" fmla="*/ 1 h 4"/>
                <a:gd name="T4" fmla="*/ 2 w 8"/>
                <a:gd name="T5" fmla="*/ 0 h 4"/>
                <a:gd name="T6" fmla="*/ 0 w 8"/>
                <a:gd name="T7" fmla="*/ 3 h 4"/>
                <a:gd name="T8" fmla="*/ 4 w 8"/>
                <a:gd name="T9" fmla="*/ 2 h 4"/>
                <a:gd name="T10" fmla="*/ 4 w 8"/>
                <a:gd name="T11" fmla="*/ 3 h 4"/>
              </a:gdLst>
              <a:ahLst/>
              <a:cxnLst>
                <a:cxn ang="0">
                  <a:pos x="T0" y="T1"/>
                </a:cxn>
                <a:cxn ang="0">
                  <a:pos x="T2" y="T3"/>
                </a:cxn>
                <a:cxn ang="0">
                  <a:pos x="T4" y="T5"/>
                </a:cxn>
                <a:cxn ang="0">
                  <a:pos x="T6" y="T7"/>
                </a:cxn>
                <a:cxn ang="0">
                  <a:pos x="T8" y="T9"/>
                </a:cxn>
                <a:cxn ang="0">
                  <a:pos x="T10" y="T11"/>
                </a:cxn>
              </a:cxnLst>
              <a:rect l="0" t="0" r="r" b="b"/>
              <a:pathLst>
                <a:path w="8" h="4">
                  <a:moveTo>
                    <a:pt x="4" y="3"/>
                  </a:moveTo>
                  <a:cubicBezTo>
                    <a:pt x="4" y="4"/>
                    <a:pt x="8" y="1"/>
                    <a:pt x="8" y="1"/>
                  </a:cubicBezTo>
                  <a:cubicBezTo>
                    <a:pt x="6" y="0"/>
                    <a:pt x="4" y="0"/>
                    <a:pt x="2" y="0"/>
                  </a:cubicBezTo>
                  <a:cubicBezTo>
                    <a:pt x="2" y="3"/>
                    <a:pt x="0" y="1"/>
                    <a:pt x="0" y="3"/>
                  </a:cubicBezTo>
                  <a:cubicBezTo>
                    <a:pt x="1" y="3"/>
                    <a:pt x="3" y="2"/>
                    <a:pt x="4" y="2"/>
                  </a:cubicBezTo>
                  <a:cubicBezTo>
                    <a:pt x="5" y="2"/>
                    <a:pt x="5" y="3"/>
                    <a:pt x="4"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3" name="Freeform 213"/>
            <p:cNvSpPr>
              <a:spLocks/>
            </p:cNvSpPr>
            <p:nvPr/>
          </p:nvSpPr>
          <p:spPr bwMode="auto">
            <a:xfrm>
              <a:off x="1939925" y="6805613"/>
              <a:ext cx="15875" cy="12700"/>
            </a:xfrm>
            <a:custGeom>
              <a:avLst/>
              <a:gdLst>
                <a:gd name="T0" fmla="*/ 4 w 5"/>
                <a:gd name="T1" fmla="*/ 4 h 4"/>
                <a:gd name="T2" fmla="*/ 1 w 5"/>
                <a:gd name="T3" fmla="*/ 1 h 4"/>
                <a:gd name="T4" fmla="*/ 4 w 5"/>
                <a:gd name="T5" fmla="*/ 4 h 4"/>
              </a:gdLst>
              <a:ahLst/>
              <a:cxnLst>
                <a:cxn ang="0">
                  <a:pos x="T0" y="T1"/>
                </a:cxn>
                <a:cxn ang="0">
                  <a:pos x="T2" y="T3"/>
                </a:cxn>
                <a:cxn ang="0">
                  <a:pos x="T4" y="T5"/>
                </a:cxn>
              </a:cxnLst>
              <a:rect l="0" t="0" r="r" b="b"/>
              <a:pathLst>
                <a:path w="5" h="4">
                  <a:moveTo>
                    <a:pt x="4" y="4"/>
                  </a:moveTo>
                  <a:cubicBezTo>
                    <a:pt x="5" y="1"/>
                    <a:pt x="4" y="0"/>
                    <a:pt x="1" y="1"/>
                  </a:cubicBezTo>
                  <a:cubicBezTo>
                    <a:pt x="3" y="3"/>
                    <a:pt x="0" y="3"/>
                    <a:pt x="4"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4" name="Freeform 214"/>
            <p:cNvSpPr>
              <a:spLocks/>
            </p:cNvSpPr>
            <p:nvPr/>
          </p:nvSpPr>
          <p:spPr bwMode="auto">
            <a:xfrm>
              <a:off x="2019300" y="6805613"/>
              <a:ext cx="34925" cy="22225"/>
            </a:xfrm>
            <a:custGeom>
              <a:avLst/>
              <a:gdLst>
                <a:gd name="T0" fmla="*/ 2 w 11"/>
                <a:gd name="T1" fmla="*/ 7 h 7"/>
                <a:gd name="T2" fmla="*/ 10 w 11"/>
                <a:gd name="T3" fmla="*/ 1 h 7"/>
                <a:gd name="T4" fmla="*/ 2 w 11"/>
                <a:gd name="T5" fmla="*/ 7 h 7"/>
              </a:gdLst>
              <a:ahLst/>
              <a:cxnLst>
                <a:cxn ang="0">
                  <a:pos x="T0" y="T1"/>
                </a:cxn>
                <a:cxn ang="0">
                  <a:pos x="T2" y="T3"/>
                </a:cxn>
                <a:cxn ang="0">
                  <a:pos x="T4" y="T5"/>
                </a:cxn>
              </a:cxnLst>
              <a:rect l="0" t="0" r="r" b="b"/>
              <a:pathLst>
                <a:path w="11" h="7">
                  <a:moveTo>
                    <a:pt x="2" y="7"/>
                  </a:moveTo>
                  <a:cubicBezTo>
                    <a:pt x="4" y="5"/>
                    <a:pt x="11" y="5"/>
                    <a:pt x="10" y="1"/>
                  </a:cubicBezTo>
                  <a:cubicBezTo>
                    <a:pt x="7" y="0"/>
                    <a:pt x="0" y="3"/>
                    <a:pt x="2"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5" name="Freeform 215"/>
            <p:cNvSpPr>
              <a:spLocks/>
            </p:cNvSpPr>
            <p:nvPr/>
          </p:nvSpPr>
          <p:spPr bwMode="auto">
            <a:xfrm>
              <a:off x="2108200" y="6827838"/>
              <a:ext cx="34925" cy="22225"/>
            </a:xfrm>
            <a:custGeom>
              <a:avLst/>
              <a:gdLst>
                <a:gd name="T0" fmla="*/ 11 w 11"/>
                <a:gd name="T1" fmla="*/ 1 h 7"/>
                <a:gd name="T2" fmla="*/ 10 w 11"/>
                <a:gd name="T3" fmla="*/ 6 h 7"/>
                <a:gd name="T4" fmla="*/ 11 w 11"/>
                <a:gd name="T5" fmla="*/ 1 h 7"/>
              </a:gdLst>
              <a:ahLst/>
              <a:cxnLst>
                <a:cxn ang="0">
                  <a:pos x="T0" y="T1"/>
                </a:cxn>
                <a:cxn ang="0">
                  <a:pos x="T2" y="T3"/>
                </a:cxn>
                <a:cxn ang="0">
                  <a:pos x="T4" y="T5"/>
                </a:cxn>
              </a:cxnLst>
              <a:rect l="0" t="0" r="r" b="b"/>
              <a:pathLst>
                <a:path w="11" h="7">
                  <a:moveTo>
                    <a:pt x="11" y="1"/>
                  </a:moveTo>
                  <a:cubicBezTo>
                    <a:pt x="0" y="0"/>
                    <a:pt x="8" y="7"/>
                    <a:pt x="10" y="6"/>
                  </a:cubicBezTo>
                  <a:cubicBezTo>
                    <a:pt x="6" y="4"/>
                    <a:pt x="11" y="2"/>
                    <a:pt x="11"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6" name="Freeform 216"/>
            <p:cNvSpPr>
              <a:spLocks/>
            </p:cNvSpPr>
            <p:nvPr/>
          </p:nvSpPr>
          <p:spPr bwMode="auto">
            <a:xfrm>
              <a:off x="1387475" y="6789738"/>
              <a:ext cx="28575" cy="19050"/>
            </a:xfrm>
            <a:custGeom>
              <a:avLst/>
              <a:gdLst>
                <a:gd name="T0" fmla="*/ 7 w 9"/>
                <a:gd name="T1" fmla="*/ 5 h 6"/>
                <a:gd name="T2" fmla="*/ 8 w 9"/>
                <a:gd name="T3" fmla="*/ 0 h 6"/>
                <a:gd name="T4" fmla="*/ 1 w 9"/>
                <a:gd name="T5" fmla="*/ 4 h 6"/>
                <a:gd name="T6" fmla="*/ 7 w 9"/>
                <a:gd name="T7" fmla="*/ 5 h 6"/>
              </a:gdLst>
              <a:ahLst/>
              <a:cxnLst>
                <a:cxn ang="0">
                  <a:pos x="T0" y="T1"/>
                </a:cxn>
                <a:cxn ang="0">
                  <a:pos x="T2" y="T3"/>
                </a:cxn>
                <a:cxn ang="0">
                  <a:pos x="T4" y="T5"/>
                </a:cxn>
                <a:cxn ang="0">
                  <a:pos x="T6" y="T7"/>
                </a:cxn>
              </a:cxnLst>
              <a:rect l="0" t="0" r="r" b="b"/>
              <a:pathLst>
                <a:path w="9" h="6">
                  <a:moveTo>
                    <a:pt x="7" y="5"/>
                  </a:moveTo>
                  <a:cubicBezTo>
                    <a:pt x="7" y="3"/>
                    <a:pt x="9" y="1"/>
                    <a:pt x="8" y="0"/>
                  </a:cubicBezTo>
                  <a:cubicBezTo>
                    <a:pt x="7" y="0"/>
                    <a:pt x="0" y="4"/>
                    <a:pt x="1" y="4"/>
                  </a:cubicBezTo>
                  <a:cubicBezTo>
                    <a:pt x="5" y="6"/>
                    <a:pt x="3" y="5"/>
                    <a:pt x="7"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8" name="Freeform 218"/>
            <p:cNvSpPr>
              <a:spLocks/>
            </p:cNvSpPr>
            <p:nvPr/>
          </p:nvSpPr>
          <p:spPr bwMode="auto">
            <a:xfrm>
              <a:off x="346075" y="59547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9" name="Freeform 219"/>
            <p:cNvSpPr>
              <a:spLocks/>
            </p:cNvSpPr>
            <p:nvPr/>
          </p:nvSpPr>
          <p:spPr bwMode="auto">
            <a:xfrm>
              <a:off x="1755775" y="6792913"/>
              <a:ext cx="19050" cy="15875"/>
            </a:xfrm>
            <a:custGeom>
              <a:avLst/>
              <a:gdLst>
                <a:gd name="T0" fmla="*/ 3 w 6"/>
                <a:gd name="T1" fmla="*/ 5 h 5"/>
                <a:gd name="T2" fmla="*/ 5 w 6"/>
                <a:gd name="T3" fmla="*/ 0 h 5"/>
                <a:gd name="T4" fmla="*/ 4 w 6"/>
                <a:gd name="T5" fmla="*/ 2 h 5"/>
                <a:gd name="T6" fmla="*/ 0 w 6"/>
                <a:gd name="T7" fmla="*/ 1 h 5"/>
                <a:gd name="T8" fmla="*/ 3 w 6"/>
                <a:gd name="T9" fmla="*/ 5 h 5"/>
              </a:gdLst>
              <a:ahLst/>
              <a:cxnLst>
                <a:cxn ang="0">
                  <a:pos x="T0" y="T1"/>
                </a:cxn>
                <a:cxn ang="0">
                  <a:pos x="T2" y="T3"/>
                </a:cxn>
                <a:cxn ang="0">
                  <a:pos x="T4" y="T5"/>
                </a:cxn>
                <a:cxn ang="0">
                  <a:pos x="T6" y="T7"/>
                </a:cxn>
                <a:cxn ang="0">
                  <a:pos x="T8" y="T9"/>
                </a:cxn>
              </a:cxnLst>
              <a:rect l="0" t="0" r="r" b="b"/>
              <a:pathLst>
                <a:path w="6" h="5">
                  <a:moveTo>
                    <a:pt x="3" y="5"/>
                  </a:moveTo>
                  <a:cubicBezTo>
                    <a:pt x="3" y="3"/>
                    <a:pt x="6" y="3"/>
                    <a:pt x="5" y="0"/>
                  </a:cubicBezTo>
                  <a:cubicBezTo>
                    <a:pt x="4" y="1"/>
                    <a:pt x="4" y="2"/>
                    <a:pt x="4" y="2"/>
                  </a:cubicBezTo>
                  <a:cubicBezTo>
                    <a:pt x="3" y="2"/>
                    <a:pt x="2" y="2"/>
                    <a:pt x="0" y="1"/>
                  </a:cubicBezTo>
                  <a:cubicBezTo>
                    <a:pt x="1" y="2"/>
                    <a:pt x="0" y="5"/>
                    <a:pt x="3"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0" name="Freeform 220"/>
            <p:cNvSpPr>
              <a:spLocks/>
            </p:cNvSpPr>
            <p:nvPr/>
          </p:nvSpPr>
          <p:spPr bwMode="auto">
            <a:xfrm>
              <a:off x="31750" y="6208713"/>
              <a:ext cx="15875" cy="12700"/>
            </a:xfrm>
            <a:custGeom>
              <a:avLst/>
              <a:gdLst>
                <a:gd name="T0" fmla="*/ 5 w 5"/>
                <a:gd name="T1" fmla="*/ 2 h 4"/>
                <a:gd name="T2" fmla="*/ 1 w 5"/>
                <a:gd name="T3" fmla="*/ 4 h 4"/>
                <a:gd name="T4" fmla="*/ 5 w 5"/>
                <a:gd name="T5" fmla="*/ 2 h 4"/>
              </a:gdLst>
              <a:ahLst/>
              <a:cxnLst>
                <a:cxn ang="0">
                  <a:pos x="T0" y="T1"/>
                </a:cxn>
                <a:cxn ang="0">
                  <a:pos x="T2" y="T3"/>
                </a:cxn>
                <a:cxn ang="0">
                  <a:pos x="T4" y="T5"/>
                </a:cxn>
              </a:cxnLst>
              <a:rect l="0" t="0" r="r" b="b"/>
              <a:pathLst>
                <a:path w="5" h="4">
                  <a:moveTo>
                    <a:pt x="5" y="2"/>
                  </a:moveTo>
                  <a:cubicBezTo>
                    <a:pt x="5" y="0"/>
                    <a:pt x="0" y="0"/>
                    <a:pt x="1" y="4"/>
                  </a:cubicBezTo>
                  <a:cubicBezTo>
                    <a:pt x="3" y="4"/>
                    <a:pt x="4" y="3"/>
                    <a:pt x="5"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1" name="Freeform 221"/>
            <p:cNvSpPr>
              <a:spLocks/>
            </p:cNvSpPr>
            <p:nvPr/>
          </p:nvSpPr>
          <p:spPr bwMode="auto">
            <a:xfrm>
              <a:off x="6350" y="64436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2" name="Freeform 222"/>
            <p:cNvSpPr>
              <a:spLocks/>
            </p:cNvSpPr>
            <p:nvPr/>
          </p:nvSpPr>
          <p:spPr bwMode="auto">
            <a:xfrm>
              <a:off x="6350" y="6345238"/>
              <a:ext cx="22225" cy="53975"/>
            </a:xfrm>
            <a:custGeom>
              <a:avLst/>
              <a:gdLst>
                <a:gd name="T0" fmla="*/ 1 w 7"/>
                <a:gd name="T1" fmla="*/ 0 h 17"/>
                <a:gd name="T2" fmla="*/ 0 w 7"/>
                <a:gd name="T3" fmla="*/ 1 h 17"/>
                <a:gd name="T4" fmla="*/ 0 w 7"/>
                <a:gd name="T5" fmla="*/ 17 h 17"/>
                <a:gd name="T6" fmla="*/ 3 w 7"/>
                <a:gd name="T7" fmla="*/ 13 h 17"/>
                <a:gd name="T8" fmla="*/ 1 w 7"/>
                <a:gd name="T9" fmla="*/ 0 h 17"/>
              </a:gdLst>
              <a:ahLst/>
              <a:cxnLst>
                <a:cxn ang="0">
                  <a:pos x="T0" y="T1"/>
                </a:cxn>
                <a:cxn ang="0">
                  <a:pos x="T2" y="T3"/>
                </a:cxn>
                <a:cxn ang="0">
                  <a:pos x="T4" y="T5"/>
                </a:cxn>
                <a:cxn ang="0">
                  <a:pos x="T6" y="T7"/>
                </a:cxn>
                <a:cxn ang="0">
                  <a:pos x="T8" y="T9"/>
                </a:cxn>
              </a:cxnLst>
              <a:rect l="0" t="0" r="r" b="b"/>
              <a:pathLst>
                <a:path w="7" h="17">
                  <a:moveTo>
                    <a:pt x="1" y="0"/>
                  </a:moveTo>
                  <a:cubicBezTo>
                    <a:pt x="1" y="0"/>
                    <a:pt x="0" y="0"/>
                    <a:pt x="0" y="1"/>
                  </a:cubicBezTo>
                  <a:cubicBezTo>
                    <a:pt x="0" y="17"/>
                    <a:pt x="0" y="17"/>
                    <a:pt x="0" y="17"/>
                  </a:cubicBezTo>
                  <a:cubicBezTo>
                    <a:pt x="1" y="16"/>
                    <a:pt x="2" y="14"/>
                    <a:pt x="3" y="13"/>
                  </a:cubicBezTo>
                  <a:cubicBezTo>
                    <a:pt x="7" y="7"/>
                    <a:pt x="5" y="4"/>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3" name="Freeform 223"/>
            <p:cNvSpPr>
              <a:spLocks/>
            </p:cNvSpPr>
            <p:nvPr/>
          </p:nvSpPr>
          <p:spPr bwMode="auto">
            <a:xfrm>
              <a:off x="6350" y="6259513"/>
              <a:ext cx="9525" cy="19050"/>
            </a:xfrm>
            <a:custGeom>
              <a:avLst/>
              <a:gdLst>
                <a:gd name="T0" fmla="*/ 0 w 3"/>
                <a:gd name="T1" fmla="*/ 1 h 6"/>
                <a:gd name="T2" fmla="*/ 0 w 3"/>
                <a:gd name="T3" fmla="*/ 6 h 6"/>
                <a:gd name="T4" fmla="*/ 0 w 3"/>
                <a:gd name="T5" fmla="*/ 1 h 6"/>
              </a:gdLst>
              <a:ahLst/>
              <a:cxnLst>
                <a:cxn ang="0">
                  <a:pos x="T0" y="T1"/>
                </a:cxn>
                <a:cxn ang="0">
                  <a:pos x="T2" y="T3"/>
                </a:cxn>
                <a:cxn ang="0">
                  <a:pos x="T4" y="T5"/>
                </a:cxn>
              </a:cxnLst>
              <a:rect l="0" t="0" r="r" b="b"/>
              <a:pathLst>
                <a:path w="3" h="6">
                  <a:moveTo>
                    <a:pt x="0" y="1"/>
                  </a:moveTo>
                  <a:cubicBezTo>
                    <a:pt x="0" y="6"/>
                    <a:pt x="0" y="6"/>
                    <a:pt x="0" y="6"/>
                  </a:cubicBezTo>
                  <a:cubicBezTo>
                    <a:pt x="3" y="1"/>
                    <a:pt x="2" y="0"/>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4" name="Freeform 224"/>
            <p:cNvSpPr>
              <a:spLocks/>
            </p:cNvSpPr>
            <p:nvPr/>
          </p:nvSpPr>
          <p:spPr bwMode="auto">
            <a:xfrm>
              <a:off x="34925" y="6297613"/>
              <a:ext cx="38100" cy="57150"/>
            </a:xfrm>
            <a:custGeom>
              <a:avLst/>
              <a:gdLst>
                <a:gd name="T0" fmla="*/ 7 w 12"/>
                <a:gd name="T1" fmla="*/ 3 h 18"/>
                <a:gd name="T2" fmla="*/ 7 w 12"/>
                <a:gd name="T3" fmla="*/ 1 h 18"/>
                <a:gd name="T4" fmla="*/ 0 w 12"/>
                <a:gd name="T5" fmla="*/ 15 h 18"/>
                <a:gd name="T6" fmla="*/ 7 w 12"/>
                <a:gd name="T7" fmla="*/ 12 h 18"/>
                <a:gd name="T8" fmla="*/ 7 w 12"/>
                <a:gd name="T9" fmla="*/ 0 h 18"/>
                <a:gd name="T10" fmla="*/ 7 w 12"/>
                <a:gd name="T11" fmla="*/ 3 h 18"/>
              </a:gdLst>
              <a:ahLst/>
              <a:cxnLst>
                <a:cxn ang="0">
                  <a:pos x="T0" y="T1"/>
                </a:cxn>
                <a:cxn ang="0">
                  <a:pos x="T2" y="T3"/>
                </a:cxn>
                <a:cxn ang="0">
                  <a:pos x="T4" y="T5"/>
                </a:cxn>
                <a:cxn ang="0">
                  <a:pos x="T6" y="T7"/>
                </a:cxn>
                <a:cxn ang="0">
                  <a:pos x="T8" y="T9"/>
                </a:cxn>
                <a:cxn ang="0">
                  <a:pos x="T10" y="T11"/>
                </a:cxn>
              </a:cxnLst>
              <a:rect l="0" t="0" r="r" b="b"/>
              <a:pathLst>
                <a:path w="12" h="18">
                  <a:moveTo>
                    <a:pt x="7" y="3"/>
                  </a:moveTo>
                  <a:cubicBezTo>
                    <a:pt x="6" y="2"/>
                    <a:pt x="6" y="2"/>
                    <a:pt x="7" y="1"/>
                  </a:cubicBezTo>
                  <a:cubicBezTo>
                    <a:pt x="1" y="3"/>
                    <a:pt x="0" y="10"/>
                    <a:pt x="0" y="15"/>
                  </a:cubicBezTo>
                  <a:cubicBezTo>
                    <a:pt x="3" y="14"/>
                    <a:pt x="4" y="18"/>
                    <a:pt x="7" y="12"/>
                  </a:cubicBezTo>
                  <a:cubicBezTo>
                    <a:pt x="8" y="9"/>
                    <a:pt x="12" y="2"/>
                    <a:pt x="7" y="0"/>
                  </a:cubicBezTo>
                  <a:cubicBezTo>
                    <a:pt x="7" y="1"/>
                    <a:pt x="7" y="2"/>
                    <a:pt x="7"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5" name="Freeform 225"/>
            <p:cNvSpPr>
              <a:spLocks/>
            </p:cNvSpPr>
            <p:nvPr/>
          </p:nvSpPr>
          <p:spPr bwMode="auto">
            <a:xfrm>
              <a:off x="73025" y="6402388"/>
              <a:ext cx="15875" cy="9525"/>
            </a:xfrm>
            <a:custGeom>
              <a:avLst/>
              <a:gdLst>
                <a:gd name="T0" fmla="*/ 4 w 5"/>
                <a:gd name="T1" fmla="*/ 0 h 3"/>
                <a:gd name="T2" fmla="*/ 0 w 5"/>
                <a:gd name="T3" fmla="*/ 1 h 3"/>
                <a:gd name="T4" fmla="*/ 4 w 5"/>
                <a:gd name="T5" fmla="*/ 0 h 3"/>
              </a:gdLst>
              <a:ahLst/>
              <a:cxnLst>
                <a:cxn ang="0">
                  <a:pos x="T0" y="T1"/>
                </a:cxn>
                <a:cxn ang="0">
                  <a:pos x="T2" y="T3"/>
                </a:cxn>
                <a:cxn ang="0">
                  <a:pos x="T4" y="T5"/>
                </a:cxn>
              </a:cxnLst>
              <a:rect l="0" t="0" r="r" b="b"/>
              <a:pathLst>
                <a:path w="5" h="3">
                  <a:moveTo>
                    <a:pt x="4" y="0"/>
                  </a:moveTo>
                  <a:cubicBezTo>
                    <a:pt x="5" y="0"/>
                    <a:pt x="0" y="1"/>
                    <a:pt x="0" y="1"/>
                  </a:cubicBezTo>
                  <a:cubicBezTo>
                    <a:pt x="0" y="3"/>
                    <a:pt x="5" y="2"/>
                    <a:pt x="4"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6" name="Freeform 226"/>
            <p:cNvSpPr>
              <a:spLocks/>
            </p:cNvSpPr>
            <p:nvPr/>
          </p:nvSpPr>
          <p:spPr bwMode="auto">
            <a:xfrm>
              <a:off x="47625" y="6173788"/>
              <a:ext cx="12700" cy="15875"/>
            </a:xfrm>
            <a:custGeom>
              <a:avLst/>
              <a:gdLst>
                <a:gd name="T0" fmla="*/ 4 w 4"/>
                <a:gd name="T1" fmla="*/ 2 h 5"/>
                <a:gd name="T2" fmla="*/ 1 w 4"/>
                <a:gd name="T3" fmla="*/ 0 h 5"/>
                <a:gd name="T4" fmla="*/ 1 w 4"/>
                <a:gd name="T5" fmla="*/ 5 h 5"/>
                <a:gd name="T6" fmla="*/ 4 w 4"/>
                <a:gd name="T7" fmla="*/ 2 h 5"/>
              </a:gdLst>
              <a:ahLst/>
              <a:cxnLst>
                <a:cxn ang="0">
                  <a:pos x="T0" y="T1"/>
                </a:cxn>
                <a:cxn ang="0">
                  <a:pos x="T2" y="T3"/>
                </a:cxn>
                <a:cxn ang="0">
                  <a:pos x="T4" y="T5"/>
                </a:cxn>
                <a:cxn ang="0">
                  <a:pos x="T6" y="T7"/>
                </a:cxn>
              </a:cxnLst>
              <a:rect l="0" t="0" r="r" b="b"/>
              <a:pathLst>
                <a:path w="4" h="5">
                  <a:moveTo>
                    <a:pt x="4" y="2"/>
                  </a:moveTo>
                  <a:cubicBezTo>
                    <a:pt x="3" y="1"/>
                    <a:pt x="2" y="0"/>
                    <a:pt x="1" y="0"/>
                  </a:cubicBezTo>
                  <a:cubicBezTo>
                    <a:pt x="0" y="1"/>
                    <a:pt x="0" y="3"/>
                    <a:pt x="1" y="5"/>
                  </a:cubicBezTo>
                  <a:cubicBezTo>
                    <a:pt x="2" y="4"/>
                    <a:pt x="3" y="3"/>
                    <a:pt x="4"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7" name="Freeform 227"/>
            <p:cNvSpPr>
              <a:spLocks/>
            </p:cNvSpPr>
            <p:nvPr/>
          </p:nvSpPr>
          <p:spPr bwMode="auto">
            <a:xfrm>
              <a:off x="3175" y="6491288"/>
              <a:ext cx="101600" cy="133350"/>
            </a:xfrm>
            <a:custGeom>
              <a:avLst/>
              <a:gdLst>
                <a:gd name="T0" fmla="*/ 5 w 32"/>
                <a:gd name="T1" fmla="*/ 28 h 42"/>
                <a:gd name="T2" fmla="*/ 4 w 32"/>
                <a:gd name="T3" fmla="*/ 33 h 42"/>
                <a:gd name="T4" fmla="*/ 3 w 32"/>
                <a:gd name="T5" fmla="*/ 33 h 42"/>
                <a:gd name="T6" fmla="*/ 2 w 32"/>
                <a:gd name="T7" fmla="*/ 36 h 42"/>
                <a:gd name="T8" fmla="*/ 5 w 32"/>
                <a:gd name="T9" fmla="*/ 37 h 42"/>
                <a:gd name="T10" fmla="*/ 5 w 32"/>
                <a:gd name="T11" fmla="*/ 38 h 42"/>
                <a:gd name="T12" fmla="*/ 19 w 32"/>
                <a:gd name="T13" fmla="*/ 30 h 42"/>
                <a:gd name="T14" fmla="*/ 20 w 32"/>
                <a:gd name="T15" fmla="*/ 29 h 42"/>
                <a:gd name="T16" fmla="*/ 30 w 32"/>
                <a:gd name="T17" fmla="*/ 9 h 42"/>
                <a:gd name="T18" fmla="*/ 28 w 32"/>
                <a:gd name="T19" fmla="*/ 0 h 42"/>
                <a:gd name="T20" fmla="*/ 20 w 32"/>
                <a:gd name="T21" fmla="*/ 10 h 42"/>
                <a:gd name="T22" fmla="*/ 15 w 32"/>
                <a:gd name="T23" fmla="*/ 4 h 42"/>
                <a:gd name="T24" fmla="*/ 7 w 32"/>
                <a:gd name="T25" fmla="*/ 26 h 42"/>
                <a:gd name="T26" fmla="*/ 4 w 32"/>
                <a:gd name="T27" fmla="*/ 19 h 42"/>
                <a:gd name="T28" fmla="*/ 1 w 32"/>
                <a:gd name="T29" fmla="*/ 20 h 42"/>
                <a:gd name="T30" fmla="*/ 1 w 32"/>
                <a:gd name="T31" fmla="*/ 23 h 42"/>
                <a:gd name="T32" fmla="*/ 5 w 32"/>
                <a:gd name="T33"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42">
                  <a:moveTo>
                    <a:pt x="5" y="28"/>
                  </a:moveTo>
                  <a:cubicBezTo>
                    <a:pt x="3" y="30"/>
                    <a:pt x="0" y="34"/>
                    <a:pt x="4" y="33"/>
                  </a:cubicBezTo>
                  <a:cubicBezTo>
                    <a:pt x="3" y="34"/>
                    <a:pt x="3" y="36"/>
                    <a:pt x="3" y="33"/>
                  </a:cubicBezTo>
                  <a:cubicBezTo>
                    <a:pt x="2" y="34"/>
                    <a:pt x="2" y="35"/>
                    <a:pt x="2" y="36"/>
                  </a:cubicBezTo>
                  <a:cubicBezTo>
                    <a:pt x="3" y="37"/>
                    <a:pt x="4" y="37"/>
                    <a:pt x="5" y="37"/>
                  </a:cubicBezTo>
                  <a:cubicBezTo>
                    <a:pt x="0" y="42"/>
                    <a:pt x="5" y="39"/>
                    <a:pt x="5" y="38"/>
                  </a:cubicBezTo>
                  <a:cubicBezTo>
                    <a:pt x="6" y="31"/>
                    <a:pt x="15" y="32"/>
                    <a:pt x="19" y="30"/>
                  </a:cubicBezTo>
                  <a:cubicBezTo>
                    <a:pt x="17" y="31"/>
                    <a:pt x="17" y="26"/>
                    <a:pt x="20" y="29"/>
                  </a:cubicBezTo>
                  <a:cubicBezTo>
                    <a:pt x="19" y="19"/>
                    <a:pt x="26" y="16"/>
                    <a:pt x="30" y="9"/>
                  </a:cubicBezTo>
                  <a:cubicBezTo>
                    <a:pt x="32" y="4"/>
                    <a:pt x="32" y="2"/>
                    <a:pt x="28" y="0"/>
                  </a:cubicBezTo>
                  <a:cubicBezTo>
                    <a:pt x="24" y="3"/>
                    <a:pt x="22" y="7"/>
                    <a:pt x="20" y="10"/>
                  </a:cubicBezTo>
                  <a:cubicBezTo>
                    <a:pt x="17" y="8"/>
                    <a:pt x="18" y="5"/>
                    <a:pt x="15" y="4"/>
                  </a:cubicBezTo>
                  <a:cubicBezTo>
                    <a:pt x="16" y="9"/>
                    <a:pt x="14" y="28"/>
                    <a:pt x="7" y="26"/>
                  </a:cubicBezTo>
                  <a:cubicBezTo>
                    <a:pt x="6" y="24"/>
                    <a:pt x="4" y="20"/>
                    <a:pt x="4" y="19"/>
                  </a:cubicBezTo>
                  <a:cubicBezTo>
                    <a:pt x="3" y="20"/>
                    <a:pt x="2" y="20"/>
                    <a:pt x="1" y="20"/>
                  </a:cubicBezTo>
                  <a:cubicBezTo>
                    <a:pt x="1" y="23"/>
                    <a:pt x="1" y="23"/>
                    <a:pt x="1" y="23"/>
                  </a:cubicBezTo>
                  <a:cubicBezTo>
                    <a:pt x="3" y="23"/>
                    <a:pt x="3" y="30"/>
                    <a:pt x="5" y="2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8" name="Freeform 228"/>
            <p:cNvSpPr>
              <a:spLocks/>
            </p:cNvSpPr>
            <p:nvPr/>
          </p:nvSpPr>
          <p:spPr bwMode="auto">
            <a:xfrm>
              <a:off x="12700" y="6230938"/>
              <a:ext cx="25400" cy="34925"/>
            </a:xfrm>
            <a:custGeom>
              <a:avLst/>
              <a:gdLst>
                <a:gd name="T0" fmla="*/ 8 w 8"/>
                <a:gd name="T1" fmla="*/ 0 h 11"/>
                <a:gd name="T2" fmla="*/ 2 w 8"/>
                <a:gd name="T3" fmla="*/ 1 h 11"/>
                <a:gd name="T4" fmla="*/ 0 w 8"/>
                <a:gd name="T5" fmla="*/ 5 h 11"/>
                <a:gd name="T6" fmla="*/ 8 w 8"/>
                <a:gd name="T7" fmla="*/ 0 h 11"/>
              </a:gdLst>
              <a:ahLst/>
              <a:cxnLst>
                <a:cxn ang="0">
                  <a:pos x="T0" y="T1"/>
                </a:cxn>
                <a:cxn ang="0">
                  <a:pos x="T2" y="T3"/>
                </a:cxn>
                <a:cxn ang="0">
                  <a:pos x="T4" y="T5"/>
                </a:cxn>
                <a:cxn ang="0">
                  <a:pos x="T6" y="T7"/>
                </a:cxn>
              </a:cxnLst>
              <a:rect l="0" t="0" r="r" b="b"/>
              <a:pathLst>
                <a:path w="8" h="11">
                  <a:moveTo>
                    <a:pt x="8" y="0"/>
                  </a:moveTo>
                  <a:cubicBezTo>
                    <a:pt x="6" y="1"/>
                    <a:pt x="4" y="1"/>
                    <a:pt x="2" y="1"/>
                  </a:cubicBezTo>
                  <a:cubicBezTo>
                    <a:pt x="3" y="3"/>
                    <a:pt x="2" y="4"/>
                    <a:pt x="0" y="5"/>
                  </a:cubicBezTo>
                  <a:cubicBezTo>
                    <a:pt x="2" y="11"/>
                    <a:pt x="8" y="2"/>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9" name="Freeform 229"/>
            <p:cNvSpPr>
              <a:spLocks/>
            </p:cNvSpPr>
            <p:nvPr/>
          </p:nvSpPr>
          <p:spPr bwMode="auto">
            <a:xfrm>
              <a:off x="15875" y="6618288"/>
              <a:ext cx="19050" cy="19050"/>
            </a:xfrm>
            <a:custGeom>
              <a:avLst/>
              <a:gdLst>
                <a:gd name="T0" fmla="*/ 4 w 6"/>
                <a:gd name="T1" fmla="*/ 0 h 6"/>
                <a:gd name="T2" fmla="*/ 0 w 6"/>
                <a:gd name="T3" fmla="*/ 0 h 6"/>
                <a:gd name="T4" fmla="*/ 4 w 6"/>
                <a:gd name="T5" fmla="*/ 5 h 6"/>
                <a:gd name="T6" fmla="*/ 4 w 6"/>
                <a:gd name="T7" fmla="*/ 0 h 6"/>
              </a:gdLst>
              <a:ahLst/>
              <a:cxnLst>
                <a:cxn ang="0">
                  <a:pos x="T0" y="T1"/>
                </a:cxn>
                <a:cxn ang="0">
                  <a:pos x="T2" y="T3"/>
                </a:cxn>
                <a:cxn ang="0">
                  <a:pos x="T4" y="T5"/>
                </a:cxn>
                <a:cxn ang="0">
                  <a:pos x="T6" y="T7"/>
                </a:cxn>
              </a:cxnLst>
              <a:rect l="0" t="0" r="r" b="b"/>
              <a:pathLst>
                <a:path w="6" h="6">
                  <a:moveTo>
                    <a:pt x="4" y="0"/>
                  </a:moveTo>
                  <a:cubicBezTo>
                    <a:pt x="2" y="0"/>
                    <a:pt x="1" y="0"/>
                    <a:pt x="0" y="0"/>
                  </a:cubicBezTo>
                  <a:cubicBezTo>
                    <a:pt x="0" y="3"/>
                    <a:pt x="4" y="6"/>
                    <a:pt x="4" y="5"/>
                  </a:cubicBezTo>
                  <a:cubicBezTo>
                    <a:pt x="6" y="3"/>
                    <a:pt x="2" y="3"/>
                    <a:pt x="4"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0" name="Freeform 230"/>
            <p:cNvSpPr>
              <a:spLocks/>
            </p:cNvSpPr>
            <p:nvPr/>
          </p:nvSpPr>
          <p:spPr bwMode="auto">
            <a:xfrm>
              <a:off x="6350" y="6421438"/>
              <a:ext cx="66675" cy="107950"/>
            </a:xfrm>
            <a:custGeom>
              <a:avLst/>
              <a:gdLst>
                <a:gd name="T0" fmla="*/ 1 w 21"/>
                <a:gd name="T1" fmla="*/ 34 h 34"/>
                <a:gd name="T2" fmla="*/ 14 w 21"/>
                <a:gd name="T3" fmla="*/ 20 h 34"/>
                <a:gd name="T4" fmla="*/ 18 w 21"/>
                <a:gd name="T5" fmla="*/ 10 h 34"/>
                <a:gd name="T6" fmla="*/ 17 w 21"/>
                <a:gd name="T7" fmla="*/ 9 h 34"/>
                <a:gd name="T8" fmla="*/ 20 w 21"/>
                <a:gd name="T9" fmla="*/ 5 h 34"/>
                <a:gd name="T10" fmla="*/ 18 w 21"/>
                <a:gd name="T11" fmla="*/ 6 h 34"/>
                <a:gd name="T12" fmla="*/ 10 w 21"/>
                <a:gd name="T13" fmla="*/ 0 h 34"/>
                <a:gd name="T14" fmla="*/ 11 w 21"/>
                <a:gd name="T15" fmla="*/ 10 h 34"/>
                <a:gd name="T16" fmla="*/ 0 w 21"/>
                <a:gd name="T17" fmla="*/ 16 h 34"/>
                <a:gd name="T18" fmla="*/ 0 w 21"/>
                <a:gd name="T19" fmla="*/ 33 h 34"/>
                <a:gd name="T20" fmla="*/ 1 w 21"/>
                <a:gd name="T2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4">
                  <a:moveTo>
                    <a:pt x="1" y="34"/>
                  </a:moveTo>
                  <a:cubicBezTo>
                    <a:pt x="5" y="29"/>
                    <a:pt x="14" y="24"/>
                    <a:pt x="14" y="20"/>
                  </a:cubicBezTo>
                  <a:cubicBezTo>
                    <a:pt x="15" y="17"/>
                    <a:pt x="13" y="10"/>
                    <a:pt x="18" y="10"/>
                  </a:cubicBezTo>
                  <a:cubicBezTo>
                    <a:pt x="18" y="9"/>
                    <a:pt x="17" y="9"/>
                    <a:pt x="17" y="9"/>
                  </a:cubicBezTo>
                  <a:cubicBezTo>
                    <a:pt x="18" y="9"/>
                    <a:pt x="21" y="5"/>
                    <a:pt x="20" y="5"/>
                  </a:cubicBezTo>
                  <a:cubicBezTo>
                    <a:pt x="19" y="4"/>
                    <a:pt x="19" y="4"/>
                    <a:pt x="18" y="6"/>
                  </a:cubicBezTo>
                  <a:cubicBezTo>
                    <a:pt x="20" y="1"/>
                    <a:pt x="13" y="0"/>
                    <a:pt x="10" y="0"/>
                  </a:cubicBezTo>
                  <a:cubicBezTo>
                    <a:pt x="7" y="2"/>
                    <a:pt x="11" y="7"/>
                    <a:pt x="11" y="10"/>
                  </a:cubicBezTo>
                  <a:cubicBezTo>
                    <a:pt x="11" y="13"/>
                    <a:pt x="3" y="15"/>
                    <a:pt x="0" y="16"/>
                  </a:cubicBezTo>
                  <a:cubicBezTo>
                    <a:pt x="0" y="33"/>
                    <a:pt x="0" y="33"/>
                    <a:pt x="0" y="33"/>
                  </a:cubicBezTo>
                  <a:cubicBezTo>
                    <a:pt x="1" y="33"/>
                    <a:pt x="2" y="31"/>
                    <a:pt x="1" y="3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1" name="Freeform 231"/>
            <p:cNvSpPr>
              <a:spLocks/>
            </p:cNvSpPr>
            <p:nvPr/>
          </p:nvSpPr>
          <p:spPr bwMode="auto">
            <a:xfrm>
              <a:off x="250825" y="5970588"/>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1"/>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2" name="Freeform 232"/>
            <p:cNvSpPr>
              <a:spLocks/>
            </p:cNvSpPr>
            <p:nvPr/>
          </p:nvSpPr>
          <p:spPr bwMode="auto">
            <a:xfrm>
              <a:off x="234950" y="5681663"/>
              <a:ext cx="31750" cy="12700"/>
            </a:xfrm>
            <a:custGeom>
              <a:avLst/>
              <a:gdLst>
                <a:gd name="T0" fmla="*/ 10 w 10"/>
                <a:gd name="T1" fmla="*/ 4 h 4"/>
                <a:gd name="T2" fmla="*/ 6 w 10"/>
                <a:gd name="T3" fmla="*/ 0 h 4"/>
                <a:gd name="T4" fmla="*/ 10 w 10"/>
                <a:gd name="T5" fmla="*/ 4 h 4"/>
              </a:gdLst>
              <a:ahLst/>
              <a:cxnLst>
                <a:cxn ang="0">
                  <a:pos x="T0" y="T1"/>
                </a:cxn>
                <a:cxn ang="0">
                  <a:pos x="T2" y="T3"/>
                </a:cxn>
                <a:cxn ang="0">
                  <a:pos x="T4" y="T5"/>
                </a:cxn>
              </a:cxnLst>
              <a:rect l="0" t="0" r="r" b="b"/>
              <a:pathLst>
                <a:path w="10" h="4">
                  <a:moveTo>
                    <a:pt x="10" y="4"/>
                  </a:moveTo>
                  <a:cubicBezTo>
                    <a:pt x="8" y="3"/>
                    <a:pt x="7" y="1"/>
                    <a:pt x="6" y="0"/>
                  </a:cubicBezTo>
                  <a:cubicBezTo>
                    <a:pt x="0" y="1"/>
                    <a:pt x="9" y="4"/>
                    <a:pt x="10"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3" name="Freeform 233"/>
            <p:cNvSpPr>
              <a:spLocks/>
            </p:cNvSpPr>
            <p:nvPr/>
          </p:nvSpPr>
          <p:spPr bwMode="auto">
            <a:xfrm>
              <a:off x="225425" y="5662613"/>
              <a:ext cx="31750" cy="31750"/>
            </a:xfrm>
            <a:custGeom>
              <a:avLst/>
              <a:gdLst>
                <a:gd name="T0" fmla="*/ 8 w 10"/>
                <a:gd name="T1" fmla="*/ 0 h 10"/>
                <a:gd name="T2" fmla="*/ 5 w 10"/>
                <a:gd name="T3" fmla="*/ 6 h 10"/>
                <a:gd name="T4" fmla="*/ 4 w 10"/>
                <a:gd name="T5" fmla="*/ 8 h 10"/>
                <a:gd name="T6" fmla="*/ 5 w 10"/>
                <a:gd name="T7" fmla="*/ 10 h 10"/>
                <a:gd name="T8" fmla="*/ 10 w 10"/>
                <a:gd name="T9" fmla="*/ 2 h 10"/>
                <a:gd name="T10" fmla="*/ 8 w 10"/>
                <a:gd name="T11" fmla="*/ 0 h 10"/>
              </a:gdLst>
              <a:ahLst/>
              <a:cxnLst>
                <a:cxn ang="0">
                  <a:pos x="T0" y="T1"/>
                </a:cxn>
                <a:cxn ang="0">
                  <a:pos x="T2" y="T3"/>
                </a:cxn>
                <a:cxn ang="0">
                  <a:pos x="T4" y="T5"/>
                </a:cxn>
                <a:cxn ang="0">
                  <a:pos x="T6" y="T7"/>
                </a:cxn>
                <a:cxn ang="0">
                  <a:pos x="T8" y="T9"/>
                </a:cxn>
                <a:cxn ang="0">
                  <a:pos x="T10" y="T11"/>
                </a:cxn>
              </a:cxnLst>
              <a:rect l="0" t="0" r="r" b="b"/>
              <a:pathLst>
                <a:path w="10" h="10">
                  <a:moveTo>
                    <a:pt x="8" y="0"/>
                  </a:moveTo>
                  <a:cubicBezTo>
                    <a:pt x="6" y="0"/>
                    <a:pt x="0" y="6"/>
                    <a:pt x="5" y="6"/>
                  </a:cubicBezTo>
                  <a:cubicBezTo>
                    <a:pt x="5" y="7"/>
                    <a:pt x="4" y="8"/>
                    <a:pt x="4" y="8"/>
                  </a:cubicBezTo>
                  <a:cubicBezTo>
                    <a:pt x="4" y="8"/>
                    <a:pt x="5" y="8"/>
                    <a:pt x="5" y="10"/>
                  </a:cubicBezTo>
                  <a:cubicBezTo>
                    <a:pt x="7" y="8"/>
                    <a:pt x="10" y="4"/>
                    <a:pt x="10" y="2"/>
                  </a:cubicBezTo>
                  <a:cubicBezTo>
                    <a:pt x="9" y="3"/>
                    <a:pt x="8" y="2"/>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4" name="Freeform 234"/>
            <p:cNvSpPr>
              <a:spLocks/>
            </p:cNvSpPr>
            <p:nvPr/>
          </p:nvSpPr>
          <p:spPr bwMode="auto">
            <a:xfrm>
              <a:off x="231775" y="5688013"/>
              <a:ext cx="6350" cy="9525"/>
            </a:xfrm>
            <a:custGeom>
              <a:avLst/>
              <a:gdLst>
                <a:gd name="T0" fmla="*/ 2 w 2"/>
                <a:gd name="T1" fmla="*/ 0 h 3"/>
                <a:gd name="T2" fmla="*/ 2 w 2"/>
                <a:gd name="T3" fmla="*/ 0 h 3"/>
              </a:gdLst>
              <a:ahLst/>
              <a:cxnLst>
                <a:cxn ang="0">
                  <a:pos x="T0" y="T1"/>
                </a:cxn>
                <a:cxn ang="0">
                  <a:pos x="T2" y="T3"/>
                </a:cxn>
              </a:cxnLst>
              <a:rect l="0" t="0" r="r" b="b"/>
              <a:pathLst>
                <a:path w="2" h="3">
                  <a:moveTo>
                    <a:pt x="2" y="0"/>
                  </a:moveTo>
                  <a:cubicBezTo>
                    <a:pt x="1" y="0"/>
                    <a:pt x="0" y="3"/>
                    <a:pt x="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5" name="Freeform 235"/>
            <p:cNvSpPr>
              <a:spLocks/>
            </p:cNvSpPr>
            <p:nvPr/>
          </p:nvSpPr>
          <p:spPr bwMode="auto">
            <a:xfrm>
              <a:off x="244475" y="5745163"/>
              <a:ext cx="38100" cy="44450"/>
            </a:xfrm>
            <a:custGeom>
              <a:avLst/>
              <a:gdLst>
                <a:gd name="T0" fmla="*/ 8 w 12"/>
                <a:gd name="T1" fmla="*/ 12 h 14"/>
                <a:gd name="T2" fmla="*/ 6 w 12"/>
                <a:gd name="T3" fmla="*/ 9 h 14"/>
                <a:gd name="T4" fmla="*/ 7 w 12"/>
                <a:gd name="T5" fmla="*/ 2 h 14"/>
                <a:gd name="T6" fmla="*/ 0 w 12"/>
                <a:gd name="T7" fmla="*/ 10 h 14"/>
                <a:gd name="T8" fmla="*/ 2 w 12"/>
                <a:gd name="T9" fmla="*/ 13 h 14"/>
                <a:gd name="T10" fmla="*/ 8 w 12"/>
                <a:gd name="T11" fmla="*/ 12 h 14"/>
              </a:gdLst>
              <a:ahLst/>
              <a:cxnLst>
                <a:cxn ang="0">
                  <a:pos x="T0" y="T1"/>
                </a:cxn>
                <a:cxn ang="0">
                  <a:pos x="T2" y="T3"/>
                </a:cxn>
                <a:cxn ang="0">
                  <a:pos x="T4" y="T5"/>
                </a:cxn>
                <a:cxn ang="0">
                  <a:pos x="T6" y="T7"/>
                </a:cxn>
                <a:cxn ang="0">
                  <a:pos x="T8" y="T9"/>
                </a:cxn>
                <a:cxn ang="0">
                  <a:pos x="T10" y="T11"/>
                </a:cxn>
              </a:cxnLst>
              <a:rect l="0" t="0" r="r" b="b"/>
              <a:pathLst>
                <a:path w="12" h="14">
                  <a:moveTo>
                    <a:pt x="8" y="12"/>
                  </a:moveTo>
                  <a:cubicBezTo>
                    <a:pt x="7" y="11"/>
                    <a:pt x="10" y="9"/>
                    <a:pt x="6" y="9"/>
                  </a:cubicBezTo>
                  <a:cubicBezTo>
                    <a:pt x="11" y="7"/>
                    <a:pt x="12" y="0"/>
                    <a:pt x="7" y="2"/>
                  </a:cubicBezTo>
                  <a:cubicBezTo>
                    <a:pt x="3" y="3"/>
                    <a:pt x="4" y="9"/>
                    <a:pt x="0" y="10"/>
                  </a:cubicBezTo>
                  <a:cubicBezTo>
                    <a:pt x="0" y="11"/>
                    <a:pt x="3" y="10"/>
                    <a:pt x="2" y="13"/>
                  </a:cubicBezTo>
                  <a:cubicBezTo>
                    <a:pt x="5" y="14"/>
                    <a:pt x="5" y="11"/>
                    <a:pt x="8" y="1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6" name="Freeform 236"/>
            <p:cNvSpPr>
              <a:spLocks/>
            </p:cNvSpPr>
            <p:nvPr/>
          </p:nvSpPr>
          <p:spPr bwMode="auto">
            <a:xfrm>
              <a:off x="215900" y="5811838"/>
              <a:ext cx="38100" cy="60325"/>
            </a:xfrm>
            <a:custGeom>
              <a:avLst/>
              <a:gdLst>
                <a:gd name="T0" fmla="*/ 4 w 12"/>
                <a:gd name="T1" fmla="*/ 3 h 19"/>
                <a:gd name="T2" fmla="*/ 0 w 12"/>
                <a:gd name="T3" fmla="*/ 18 h 19"/>
                <a:gd name="T4" fmla="*/ 9 w 12"/>
                <a:gd name="T5" fmla="*/ 0 h 19"/>
                <a:gd name="T6" fmla="*/ 4 w 12"/>
                <a:gd name="T7" fmla="*/ 3 h 19"/>
              </a:gdLst>
              <a:ahLst/>
              <a:cxnLst>
                <a:cxn ang="0">
                  <a:pos x="T0" y="T1"/>
                </a:cxn>
                <a:cxn ang="0">
                  <a:pos x="T2" y="T3"/>
                </a:cxn>
                <a:cxn ang="0">
                  <a:pos x="T4" y="T5"/>
                </a:cxn>
                <a:cxn ang="0">
                  <a:pos x="T6" y="T7"/>
                </a:cxn>
              </a:cxnLst>
              <a:rect l="0" t="0" r="r" b="b"/>
              <a:pathLst>
                <a:path w="12" h="19">
                  <a:moveTo>
                    <a:pt x="4" y="3"/>
                  </a:moveTo>
                  <a:cubicBezTo>
                    <a:pt x="0" y="1"/>
                    <a:pt x="0" y="14"/>
                    <a:pt x="0" y="18"/>
                  </a:cubicBezTo>
                  <a:cubicBezTo>
                    <a:pt x="5" y="19"/>
                    <a:pt x="12" y="5"/>
                    <a:pt x="9" y="0"/>
                  </a:cubicBezTo>
                  <a:cubicBezTo>
                    <a:pt x="7" y="0"/>
                    <a:pt x="3" y="0"/>
                    <a:pt x="4"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7" name="Freeform 237"/>
            <p:cNvSpPr>
              <a:spLocks/>
            </p:cNvSpPr>
            <p:nvPr/>
          </p:nvSpPr>
          <p:spPr bwMode="auto">
            <a:xfrm>
              <a:off x="104775" y="5519738"/>
              <a:ext cx="82550" cy="161925"/>
            </a:xfrm>
            <a:custGeom>
              <a:avLst/>
              <a:gdLst>
                <a:gd name="T0" fmla="*/ 13 w 26"/>
                <a:gd name="T1" fmla="*/ 43 h 51"/>
                <a:gd name="T2" fmla="*/ 16 w 26"/>
                <a:gd name="T3" fmla="*/ 39 h 51"/>
                <a:gd name="T4" fmla="*/ 15 w 26"/>
                <a:gd name="T5" fmla="*/ 32 h 51"/>
                <a:gd name="T6" fmla="*/ 26 w 26"/>
                <a:gd name="T7" fmla="*/ 1 h 51"/>
                <a:gd name="T8" fmla="*/ 17 w 26"/>
                <a:gd name="T9" fmla="*/ 12 h 51"/>
                <a:gd name="T10" fmla="*/ 9 w 26"/>
                <a:gd name="T11" fmla="*/ 18 h 51"/>
                <a:gd name="T12" fmla="*/ 8 w 26"/>
                <a:gd name="T13" fmla="*/ 23 h 51"/>
                <a:gd name="T14" fmla="*/ 1 w 26"/>
                <a:gd name="T15" fmla="*/ 37 h 51"/>
                <a:gd name="T16" fmla="*/ 0 w 26"/>
                <a:gd name="T17" fmla="*/ 47 h 51"/>
                <a:gd name="T18" fmla="*/ 1 w 26"/>
                <a:gd name="T19" fmla="*/ 50 h 51"/>
                <a:gd name="T20" fmla="*/ 13 w 26"/>
                <a:gd name="T21"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51">
                  <a:moveTo>
                    <a:pt x="13" y="43"/>
                  </a:moveTo>
                  <a:cubicBezTo>
                    <a:pt x="13" y="44"/>
                    <a:pt x="16" y="39"/>
                    <a:pt x="16" y="39"/>
                  </a:cubicBezTo>
                  <a:cubicBezTo>
                    <a:pt x="18" y="34"/>
                    <a:pt x="14" y="37"/>
                    <a:pt x="15" y="32"/>
                  </a:cubicBezTo>
                  <a:cubicBezTo>
                    <a:pt x="21" y="23"/>
                    <a:pt x="23" y="12"/>
                    <a:pt x="26" y="1"/>
                  </a:cubicBezTo>
                  <a:cubicBezTo>
                    <a:pt x="19" y="0"/>
                    <a:pt x="19" y="5"/>
                    <a:pt x="17" y="12"/>
                  </a:cubicBezTo>
                  <a:cubicBezTo>
                    <a:pt x="16" y="14"/>
                    <a:pt x="8" y="24"/>
                    <a:pt x="9" y="18"/>
                  </a:cubicBezTo>
                  <a:cubicBezTo>
                    <a:pt x="8" y="19"/>
                    <a:pt x="7" y="21"/>
                    <a:pt x="8" y="23"/>
                  </a:cubicBezTo>
                  <a:cubicBezTo>
                    <a:pt x="11" y="21"/>
                    <a:pt x="4" y="35"/>
                    <a:pt x="1" y="37"/>
                  </a:cubicBezTo>
                  <a:cubicBezTo>
                    <a:pt x="1" y="41"/>
                    <a:pt x="2" y="43"/>
                    <a:pt x="0" y="47"/>
                  </a:cubicBezTo>
                  <a:cubicBezTo>
                    <a:pt x="3" y="45"/>
                    <a:pt x="1" y="50"/>
                    <a:pt x="1" y="50"/>
                  </a:cubicBezTo>
                  <a:cubicBezTo>
                    <a:pt x="9" y="51"/>
                    <a:pt x="7" y="38"/>
                    <a:pt x="13" y="4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8" name="Freeform 238"/>
            <p:cNvSpPr>
              <a:spLocks/>
            </p:cNvSpPr>
            <p:nvPr/>
          </p:nvSpPr>
          <p:spPr bwMode="auto">
            <a:xfrm>
              <a:off x="193675" y="5700713"/>
              <a:ext cx="47625" cy="85725"/>
            </a:xfrm>
            <a:custGeom>
              <a:avLst/>
              <a:gdLst>
                <a:gd name="T0" fmla="*/ 4 w 15"/>
                <a:gd name="T1" fmla="*/ 26 h 27"/>
                <a:gd name="T2" fmla="*/ 7 w 15"/>
                <a:gd name="T3" fmla="*/ 22 h 27"/>
                <a:gd name="T4" fmla="*/ 5 w 15"/>
                <a:gd name="T5" fmla="*/ 23 h 27"/>
                <a:gd name="T6" fmla="*/ 9 w 15"/>
                <a:gd name="T7" fmla="*/ 19 h 27"/>
                <a:gd name="T8" fmla="*/ 10 w 15"/>
                <a:gd name="T9" fmla="*/ 7 h 27"/>
                <a:gd name="T10" fmla="*/ 8 w 15"/>
                <a:gd name="T11" fmla="*/ 0 h 27"/>
                <a:gd name="T12" fmla="*/ 3 w 15"/>
                <a:gd name="T13" fmla="*/ 18 h 27"/>
                <a:gd name="T14" fmla="*/ 4 w 15"/>
                <a:gd name="T15" fmla="*/ 26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7">
                  <a:moveTo>
                    <a:pt x="4" y="26"/>
                  </a:moveTo>
                  <a:cubicBezTo>
                    <a:pt x="5" y="25"/>
                    <a:pt x="6" y="23"/>
                    <a:pt x="7" y="22"/>
                  </a:cubicBezTo>
                  <a:cubicBezTo>
                    <a:pt x="6" y="22"/>
                    <a:pt x="5" y="22"/>
                    <a:pt x="5" y="23"/>
                  </a:cubicBezTo>
                  <a:cubicBezTo>
                    <a:pt x="5" y="19"/>
                    <a:pt x="14" y="20"/>
                    <a:pt x="9" y="19"/>
                  </a:cubicBezTo>
                  <a:cubicBezTo>
                    <a:pt x="11" y="13"/>
                    <a:pt x="15" y="14"/>
                    <a:pt x="10" y="7"/>
                  </a:cubicBezTo>
                  <a:cubicBezTo>
                    <a:pt x="7" y="1"/>
                    <a:pt x="11" y="4"/>
                    <a:pt x="8" y="0"/>
                  </a:cubicBezTo>
                  <a:cubicBezTo>
                    <a:pt x="8" y="7"/>
                    <a:pt x="5" y="12"/>
                    <a:pt x="3" y="18"/>
                  </a:cubicBezTo>
                  <a:cubicBezTo>
                    <a:pt x="0" y="27"/>
                    <a:pt x="4" y="20"/>
                    <a:pt x="4" y="2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9" name="Freeform 239"/>
            <p:cNvSpPr>
              <a:spLocks/>
            </p:cNvSpPr>
            <p:nvPr/>
          </p:nvSpPr>
          <p:spPr bwMode="auto">
            <a:xfrm>
              <a:off x="57150" y="5294313"/>
              <a:ext cx="66675" cy="53975"/>
            </a:xfrm>
            <a:custGeom>
              <a:avLst/>
              <a:gdLst>
                <a:gd name="T0" fmla="*/ 1 w 21"/>
                <a:gd name="T1" fmla="*/ 5 h 17"/>
                <a:gd name="T2" fmla="*/ 0 w 21"/>
                <a:gd name="T3" fmla="*/ 4 h 17"/>
                <a:gd name="T4" fmla="*/ 7 w 21"/>
                <a:gd name="T5" fmla="*/ 11 h 17"/>
                <a:gd name="T6" fmla="*/ 17 w 21"/>
                <a:gd name="T7" fmla="*/ 17 h 17"/>
                <a:gd name="T8" fmla="*/ 12 w 21"/>
                <a:gd name="T9" fmla="*/ 4 h 17"/>
                <a:gd name="T10" fmla="*/ 2 w 21"/>
                <a:gd name="T11" fmla="*/ 0 h 17"/>
                <a:gd name="T12" fmla="*/ 1 w 21"/>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21" h="17">
                  <a:moveTo>
                    <a:pt x="1" y="5"/>
                  </a:moveTo>
                  <a:cubicBezTo>
                    <a:pt x="1" y="5"/>
                    <a:pt x="0" y="4"/>
                    <a:pt x="0" y="4"/>
                  </a:cubicBezTo>
                  <a:cubicBezTo>
                    <a:pt x="3" y="7"/>
                    <a:pt x="6" y="8"/>
                    <a:pt x="7" y="11"/>
                  </a:cubicBezTo>
                  <a:cubicBezTo>
                    <a:pt x="9" y="17"/>
                    <a:pt x="13" y="13"/>
                    <a:pt x="17" y="17"/>
                  </a:cubicBezTo>
                  <a:cubicBezTo>
                    <a:pt x="21" y="12"/>
                    <a:pt x="7" y="9"/>
                    <a:pt x="12" y="4"/>
                  </a:cubicBezTo>
                  <a:cubicBezTo>
                    <a:pt x="12" y="0"/>
                    <a:pt x="3" y="5"/>
                    <a:pt x="2" y="0"/>
                  </a:cubicBezTo>
                  <a:cubicBezTo>
                    <a:pt x="1" y="2"/>
                    <a:pt x="0" y="3"/>
                    <a:pt x="1"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0" name="Freeform 240"/>
            <p:cNvSpPr>
              <a:spLocks/>
            </p:cNvSpPr>
            <p:nvPr/>
          </p:nvSpPr>
          <p:spPr bwMode="auto">
            <a:xfrm>
              <a:off x="263525" y="5862638"/>
              <a:ext cx="25400" cy="31750"/>
            </a:xfrm>
            <a:custGeom>
              <a:avLst/>
              <a:gdLst>
                <a:gd name="T0" fmla="*/ 8 w 8"/>
                <a:gd name="T1" fmla="*/ 0 h 10"/>
                <a:gd name="T2" fmla="*/ 5 w 8"/>
                <a:gd name="T3" fmla="*/ 1 h 10"/>
                <a:gd name="T4" fmla="*/ 2 w 8"/>
                <a:gd name="T5" fmla="*/ 5 h 10"/>
                <a:gd name="T6" fmla="*/ 2 w 8"/>
                <a:gd name="T7" fmla="*/ 10 h 10"/>
                <a:gd name="T8" fmla="*/ 8 w 8"/>
                <a:gd name="T9" fmla="*/ 0 h 10"/>
              </a:gdLst>
              <a:ahLst/>
              <a:cxnLst>
                <a:cxn ang="0">
                  <a:pos x="T0" y="T1"/>
                </a:cxn>
                <a:cxn ang="0">
                  <a:pos x="T2" y="T3"/>
                </a:cxn>
                <a:cxn ang="0">
                  <a:pos x="T4" y="T5"/>
                </a:cxn>
                <a:cxn ang="0">
                  <a:pos x="T6" y="T7"/>
                </a:cxn>
                <a:cxn ang="0">
                  <a:pos x="T8" y="T9"/>
                </a:cxn>
              </a:cxnLst>
              <a:rect l="0" t="0" r="r" b="b"/>
              <a:pathLst>
                <a:path w="8" h="10">
                  <a:moveTo>
                    <a:pt x="8" y="0"/>
                  </a:moveTo>
                  <a:cubicBezTo>
                    <a:pt x="8" y="0"/>
                    <a:pt x="5" y="0"/>
                    <a:pt x="5" y="1"/>
                  </a:cubicBezTo>
                  <a:cubicBezTo>
                    <a:pt x="6" y="3"/>
                    <a:pt x="3" y="3"/>
                    <a:pt x="2" y="5"/>
                  </a:cubicBezTo>
                  <a:cubicBezTo>
                    <a:pt x="5" y="8"/>
                    <a:pt x="0" y="7"/>
                    <a:pt x="2" y="10"/>
                  </a:cubicBezTo>
                  <a:cubicBezTo>
                    <a:pt x="4" y="9"/>
                    <a:pt x="8" y="4"/>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1" name="Freeform 241"/>
            <p:cNvSpPr>
              <a:spLocks/>
            </p:cNvSpPr>
            <p:nvPr/>
          </p:nvSpPr>
          <p:spPr bwMode="auto">
            <a:xfrm>
              <a:off x="231775" y="5513388"/>
              <a:ext cx="34925" cy="69850"/>
            </a:xfrm>
            <a:custGeom>
              <a:avLst/>
              <a:gdLst>
                <a:gd name="T0" fmla="*/ 0 w 11"/>
                <a:gd name="T1" fmla="*/ 1 h 22"/>
                <a:gd name="T2" fmla="*/ 3 w 11"/>
                <a:gd name="T3" fmla="*/ 16 h 22"/>
                <a:gd name="T4" fmla="*/ 9 w 11"/>
                <a:gd name="T5" fmla="*/ 13 h 22"/>
                <a:gd name="T6" fmla="*/ 2 w 11"/>
                <a:gd name="T7" fmla="*/ 6 h 22"/>
                <a:gd name="T8" fmla="*/ 2 w 11"/>
                <a:gd name="T9" fmla="*/ 1 h 22"/>
                <a:gd name="T10" fmla="*/ 0 w 11"/>
                <a:gd name="T11" fmla="*/ 1 h 22"/>
              </a:gdLst>
              <a:ahLst/>
              <a:cxnLst>
                <a:cxn ang="0">
                  <a:pos x="T0" y="T1"/>
                </a:cxn>
                <a:cxn ang="0">
                  <a:pos x="T2" y="T3"/>
                </a:cxn>
                <a:cxn ang="0">
                  <a:pos x="T4" y="T5"/>
                </a:cxn>
                <a:cxn ang="0">
                  <a:pos x="T6" y="T7"/>
                </a:cxn>
                <a:cxn ang="0">
                  <a:pos x="T8" y="T9"/>
                </a:cxn>
                <a:cxn ang="0">
                  <a:pos x="T10" y="T11"/>
                </a:cxn>
              </a:cxnLst>
              <a:rect l="0" t="0" r="r" b="b"/>
              <a:pathLst>
                <a:path w="11" h="22">
                  <a:moveTo>
                    <a:pt x="0" y="1"/>
                  </a:moveTo>
                  <a:cubicBezTo>
                    <a:pt x="0" y="6"/>
                    <a:pt x="4" y="11"/>
                    <a:pt x="3" y="16"/>
                  </a:cubicBezTo>
                  <a:cubicBezTo>
                    <a:pt x="11" y="18"/>
                    <a:pt x="7" y="22"/>
                    <a:pt x="9" y="13"/>
                  </a:cubicBezTo>
                  <a:cubicBezTo>
                    <a:pt x="6" y="13"/>
                    <a:pt x="3" y="2"/>
                    <a:pt x="2" y="6"/>
                  </a:cubicBezTo>
                  <a:cubicBezTo>
                    <a:pt x="2" y="4"/>
                    <a:pt x="2" y="3"/>
                    <a:pt x="2" y="1"/>
                  </a:cubicBezTo>
                  <a:cubicBezTo>
                    <a:pt x="2" y="0"/>
                    <a:pt x="0" y="3"/>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2" name="Freeform 242"/>
            <p:cNvSpPr>
              <a:spLocks/>
            </p:cNvSpPr>
            <p:nvPr/>
          </p:nvSpPr>
          <p:spPr bwMode="auto">
            <a:xfrm>
              <a:off x="88900" y="5437188"/>
              <a:ext cx="31750" cy="31750"/>
            </a:xfrm>
            <a:custGeom>
              <a:avLst/>
              <a:gdLst>
                <a:gd name="T0" fmla="*/ 9 w 10"/>
                <a:gd name="T1" fmla="*/ 10 h 10"/>
                <a:gd name="T2" fmla="*/ 10 w 10"/>
                <a:gd name="T3" fmla="*/ 1 h 10"/>
                <a:gd name="T4" fmla="*/ 0 w 10"/>
                <a:gd name="T5" fmla="*/ 7 h 10"/>
                <a:gd name="T6" fmla="*/ 9 w 10"/>
                <a:gd name="T7" fmla="*/ 10 h 10"/>
              </a:gdLst>
              <a:ahLst/>
              <a:cxnLst>
                <a:cxn ang="0">
                  <a:pos x="T0" y="T1"/>
                </a:cxn>
                <a:cxn ang="0">
                  <a:pos x="T2" y="T3"/>
                </a:cxn>
                <a:cxn ang="0">
                  <a:pos x="T4" y="T5"/>
                </a:cxn>
                <a:cxn ang="0">
                  <a:pos x="T6" y="T7"/>
                </a:cxn>
              </a:cxnLst>
              <a:rect l="0" t="0" r="r" b="b"/>
              <a:pathLst>
                <a:path w="10" h="10">
                  <a:moveTo>
                    <a:pt x="9" y="10"/>
                  </a:moveTo>
                  <a:cubicBezTo>
                    <a:pt x="9" y="8"/>
                    <a:pt x="10" y="1"/>
                    <a:pt x="10" y="1"/>
                  </a:cubicBezTo>
                  <a:cubicBezTo>
                    <a:pt x="3" y="0"/>
                    <a:pt x="4" y="6"/>
                    <a:pt x="0" y="7"/>
                  </a:cubicBezTo>
                  <a:cubicBezTo>
                    <a:pt x="0" y="10"/>
                    <a:pt x="6" y="10"/>
                    <a:pt x="9" y="1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3" name="Freeform 243"/>
            <p:cNvSpPr>
              <a:spLocks/>
            </p:cNvSpPr>
            <p:nvPr/>
          </p:nvSpPr>
          <p:spPr bwMode="auto">
            <a:xfrm>
              <a:off x="76200" y="5475288"/>
              <a:ext cx="38100" cy="31750"/>
            </a:xfrm>
            <a:custGeom>
              <a:avLst/>
              <a:gdLst>
                <a:gd name="T0" fmla="*/ 3 w 12"/>
                <a:gd name="T1" fmla="*/ 10 h 10"/>
                <a:gd name="T2" fmla="*/ 9 w 12"/>
                <a:gd name="T3" fmla="*/ 0 h 10"/>
                <a:gd name="T4" fmla="*/ 3 w 12"/>
                <a:gd name="T5" fmla="*/ 10 h 10"/>
              </a:gdLst>
              <a:ahLst/>
              <a:cxnLst>
                <a:cxn ang="0">
                  <a:pos x="T0" y="T1"/>
                </a:cxn>
                <a:cxn ang="0">
                  <a:pos x="T2" y="T3"/>
                </a:cxn>
                <a:cxn ang="0">
                  <a:pos x="T4" y="T5"/>
                </a:cxn>
              </a:cxnLst>
              <a:rect l="0" t="0" r="r" b="b"/>
              <a:pathLst>
                <a:path w="12" h="10">
                  <a:moveTo>
                    <a:pt x="3" y="10"/>
                  </a:moveTo>
                  <a:cubicBezTo>
                    <a:pt x="6" y="8"/>
                    <a:pt x="12" y="6"/>
                    <a:pt x="9" y="0"/>
                  </a:cubicBezTo>
                  <a:cubicBezTo>
                    <a:pt x="3" y="1"/>
                    <a:pt x="0" y="3"/>
                    <a:pt x="3" y="1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4" name="Freeform 244"/>
            <p:cNvSpPr>
              <a:spLocks/>
            </p:cNvSpPr>
            <p:nvPr/>
          </p:nvSpPr>
          <p:spPr bwMode="auto">
            <a:xfrm>
              <a:off x="98425" y="5332413"/>
              <a:ext cx="127000" cy="149225"/>
            </a:xfrm>
            <a:custGeom>
              <a:avLst/>
              <a:gdLst>
                <a:gd name="T0" fmla="*/ 17 w 40"/>
                <a:gd name="T1" fmla="*/ 20 h 47"/>
                <a:gd name="T2" fmla="*/ 24 w 40"/>
                <a:gd name="T3" fmla="*/ 29 h 47"/>
                <a:gd name="T4" fmla="*/ 35 w 40"/>
                <a:gd name="T5" fmla="*/ 45 h 47"/>
                <a:gd name="T6" fmla="*/ 39 w 40"/>
                <a:gd name="T7" fmla="*/ 47 h 47"/>
                <a:gd name="T8" fmla="*/ 30 w 40"/>
                <a:gd name="T9" fmla="*/ 33 h 47"/>
                <a:gd name="T10" fmla="*/ 24 w 40"/>
                <a:gd name="T11" fmla="*/ 21 h 47"/>
                <a:gd name="T12" fmla="*/ 14 w 40"/>
                <a:gd name="T13" fmla="*/ 7 h 47"/>
                <a:gd name="T14" fmla="*/ 11 w 40"/>
                <a:gd name="T15" fmla="*/ 10 h 47"/>
                <a:gd name="T16" fmla="*/ 17 w 40"/>
                <a:gd name="T1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17" y="20"/>
                  </a:moveTo>
                  <a:cubicBezTo>
                    <a:pt x="21" y="23"/>
                    <a:pt x="23" y="25"/>
                    <a:pt x="24" y="29"/>
                  </a:cubicBezTo>
                  <a:cubicBezTo>
                    <a:pt x="27" y="26"/>
                    <a:pt x="36" y="42"/>
                    <a:pt x="35" y="45"/>
                  </a:cubicBezTo>
                  <a:cubicBezTo>
                    <a:pt x="37" y="43"/>
                    <a:pt x="37" y="47"/>
                    <a:pt x="39" y="47"/>
                  </a:cubicBezTo>
                  <a:cubicBezTo>
                    <a:pt x="40" y="44"/>
                    <a:pt x="36" y="28"/>
                    <a:pt x="30" y="33"/>
                  </a:cubicBezTo>
                  <a:cubicBezTo>
                    <a:pt x="32" y="27"/>
                    <a:pt x="27" y="26"/>
                    <a:pt x="24" y="21"/>
                  </a:cubicBezTo>
                  <a:cubicBezTo>
                    <a:pt x="21" y="18"/>
                    <a:pt x="14" y="11"/>
                    <a:pt x="14" y="7"/>
                  </a:cubicBezTo>
                  <a:cubicBezTo>
                    <a:pt x="14" y="4"/>
                    <a:pt x="0" y="0"/>
                    <a:pt x="11" y="10"/>
                  </a:cubicBezTo>
                  <a:cubicBezTo>
                    <a:pt x="14" y="14"/>
                    <a:pt x="13" y="16"/>
                    <a:pt x="17" y="2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5" name="Freeform 245"/>
            <p:cNvSpPr>
              <a:spLocks/>
            </p:cNvSpPr>
            <p:nvPr/>
          </p:nvSpPr>
          <p:spPr bwMode="auto">
            <a:xfrm>
              <a:off x="215900" y="5481638"/>
              <a:ext cx="22225" cy="22225"/>
            </a:xfrm>
            <a:custGeom>
              <a:avLst/>
              <a:gdLst>
                <a:gd name="T0" fmla="*/ 1 w 7"/>
                <a:gd name="T1" fmla="*/ 5 h 7"/>
                <a:gd name="T2" fmla="*/ 7 w 7"/>
                <a:gd name="T3" fmla="*/ 7 h 7"/>
                <a:gd name="T4" fmla="*/ 4 w 7"/>
                <a:gd name="T5" fmla="*/ 4 h 7"/>
                <a:gd name="T6" fmla="*/ 5 w 7"/>
                <a:gd name="T7" fmla="*/ 1 h 7"/>
                <a:gd name="T8" fmla="*/ 4 w 7"/>
                <a:gd name="T9" fmla="*/ 0 h 7"/>
                <a:gd name="T10" fmla="*/ 1 w 7"/>
                <a:gd name="T11" fmla="*/ 5 h 7"/>
              </a:gdLst>
              <a:ahLst/>
              <a:cxnLst>
                <a:cxn ang="0">
                  <a:pos x="T0" y="T1"/>
                </a:cxn>
                <a:cxn ang="0">
                  <a:pos x="T2" y="T3"/>
                </a:cxn>
                <a:cxn ang="0">
                  <a:pos x="T4" y="T5"/>
                </a:cxn>
                <a:cxn ang="0">
                  <a:pos x="T6" y="T7"/>
                </a:cxn>
                <a:cxn ang="0">
                  <a:pos x="T8" y="T9"/>
                </a:cxn>
                <a:cxn ang="0">
                  <a:pos x="T10" y="T11"/>
                </a:cxn>
              </a:cxnLst>
              <a:rect l="0" t="0" r="r" b="b"/>
              <a:pathLst>
                <a:path w="7" h="7">
                  <a:moveTo>
                    <a:pt x="1" y="5"/>
                  </a:moveTo>
                  <a:cubicBezTo>
                    <a:pt x="1" y="7"/>
                    <a:pt x="7" y="6"/>
                    <a:pt x="7" y="7"/>
                  </a:cubicBezTo>
                  <a:cubicBezTo>
                    <a:pt x="6" y="6"/>
                    <a:pt x="5" y="5"/>
                    <a:pt x="4" y="4"/>
                  </a:cubicBezTo>
                  <a:cubicBezTo>
                    <a:pt x="5" y="4"/>
                    <a:pt x="5" y="3"/>
                    <a:pt x="5" y="1"/>
                  </a:cubicBezTo>
                  <a:cubicBezTo>
                    <a:pt x="3" y="3"/>
                    <a:pt x="3" y="2"/>
                    <a:pt x="4" y="0"/>
                  </a:cubicBezTo>
                  <a:cubicBezTo>
                    <a:pt x="3" y="0"/>
                    <a:pt x="0" y="5"/>
                    <a:pt x="1"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6" name="Freeform 246"/>
            <p:cNvSpPr>
              <a:spLocks/>
            </p:cNvSpPr>
            <p:nvPr/>
          </p:nvSpPr>
          <p:spPr bwMode="auto">
            <a:xfrm>
              <a:off x="88900" y="5487988"/>
              <a:ext cx="63500" cy="114300"/>
            </a:xfrm>
            <a:custGeom>
              <a:avLst/>
              <a:gdLst>
                <a:gd name="T0" fmla="*/ 6 w 20"/>
                <a:gd name="T1" fmla="*/ 36 h 36"/>
                <a:gd name="T2" fmla="*/ 6 w 20"/>
                <a:gd name="T3" fmla="*/ 31 h 36"/>
                <a:gd name="T4" fmla="*/ 15 w 20"/>
                <a:gd name="T5" fmla="*/ 27 h 36"/>
                <a:gd name="T6" fmla="*/ 15 w 20"/>
                <a:gd name="T7" fmla="*/ 11 h 36"/>
                <a:gd name="T8" fmla="*/ 20 w 20"/>
                <a:gd name="T9" fmla="*/ 5 h 36"/>
                <a:gd name="T10" fmla="*/ 18 w 20"/>
                <a:gd name="T11" fmla="*/ 0 h 36"/>
                <a:gd name="T12" fmla="*/ 9 w 20"/>
                <a:gd name="T13" fmla="*/ 14 h 36"/>
                <a:gd name="T14" fmla="*/ 2 w 20"/>
                <a:gd name="T15" fmla="*/ 16 h 36"/>
                <a:gd name="T16" fmla="*/ 6 w 20"/>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6">
                  <a:moveTo>
                    <a:pt x="6" y="36"/>
                  </a:moveTo>
                  <a:cubicBezTo>
                    <a:pt x="5" y="35"/>
                    <a:pt x="9" y="30"/>
                    <a:pt x="6" y="31"/>
                  </a:cubicBezTo>
                  <a:cubicBezTo>
                    <a:pt x="7" y="28"/>
                    <a:pt x="12" y="27"/>
                    <a:pt x="15" y="27"/>
                  </a:cubicBezTo>
                  <a:cubicBezTo>
                    <a:pt x="11" y="25"/>
                    <a:pt x="14" y="14"/>
                    <a:pt x="15" y="11"/>
                  </a:cubicBezTo>
                  <a:cubicBezTo>
                    <a:pt x="17" y="9"/>
                    <a:pt x="18" y="7"/>
                    <a:pt x="20" y="5"/>
                  </a:cubicBezTo>
                  <a:cubicBezTo>
                    <a:pt x="19" y="5"/>
                    <a:pt x="18" y="0"/>
                    <a:pt x="18" y="0"/>
                  </a:cubicBezTo>
                  <a:cubicBezTo>
                    <a:pt x="11" y="0"/>
                    <a:pt x="11" y="14"/>
                    <a:pt x="9" y="14"/>
                  </a:cubicBezTo>
                  <a:cubicBezTo>
                    <a:pt x="3" y="19"/>
                    <a:pt x="7" y="16"/>
                    <a:pt x="2" y="16"/>
                  </a:cubicBezTo>
                  <a:cubicBezTo>
                    <a:pt x="3" y="19"/>
                    <a:pt x="0" y="33"/>
                    <a:pt x="6" y="3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7" name="Freeform 247"/>
            <p:cNvSpPr>
              <a:spLocks/>
            </p:cNvSpPr>
            <p:nvPr/>
          </p:nvSpPr>
          <p:spPr bwMode="auto">
            <a:xfrm>
              <a:off x="2397125" y="6834188"/>
              <a:ext cx="101600" cy="25400"/>
            </a:xfrm>
            <a:custGeom>
              <a:avLst/>
              <a:gdLst>
                <a:gd name="T0" fmla="*/ 28 w 32"/>
                <a:gd name="T1" fmla="*/ 6 h 8"/>
                <a:gd name="T2" fmla="*/ 30 w 32"/>
                <a:gd name="T3" fmla="*/ 8 h 8"/>
                <a:gd name="T4" fmla="*/ 13 w 32"/>
                <a:gd name="T5" fmla="*/ 0 h 8"/>
                <a:gd name="T6" fmla="*/ 0 w 32"/>
                <a:gd name="T7" fmla="*/ 1 h 8"/>
                <a:gd name="T8" fmla="*/ 28 w 32"/>
                <a:gd name="T9" fmla="*/ 6 h 8"/>
              </a:gdLst>
              <a:ahLst/>
              <a:cxnLst>
                <a:cxn ang="0">
                  <a:pos x="T0" y="T1"/>
                </a:cxn>
                <a:cxn ang="0">
                  <a:pos x="T2" y="T3"/>
                </a:cxn>
                <a:cxn ang="0">
                  <a:pos x="T4" y="T5"/>
                </a:cxn>
                <a:cxn ang="0">
                  <a:pos x="T6" y="T7"/>
                </a:cxn>
                <a:cxn ang="0">
                  <a:pos x="T8" y="T9"/>
                </a:cxn>
              </a:cxnLst>
              <a:rect l="0" t="0" r="r" b="b"/>
              <a:pathLst>
                <a:path w="32" h="8">
                  <a:moveTo>
                    <a:pt x="28" y="6"/>
                  </a:moveTo>
                  <a:cubicBezTo>
                    <a:pt x="29" y="7"/>
                    <a:pt x="30" y="7"/>
                    <a:pt x="30" y="8"/>
                  </a:cubicBezTo>
                  <a:cubicBezTo>
                    <a:pt x="32" y="4"/>
                    <a:pt x="16" y="0"/>
                    <a:pt x="13" y="0"/>
                  </a:cubicBezTo>
                  <a:cubicBezTo>
                    <a:pt x="9" y="0"/>
                    <a:pt x="0" y="1"/>
                    <a:pt x="0" y="1"/>
                  </a:cubicBezTo>
                  <a:cubicBezTo>
                    <a:pt x="4" y="2"/>
                    <a:pt x="26" y="8"/>
                    <a:pt x="28" y="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8" name="Freeform 248"/>
            <p:cNvSpPr>
              <a:spLocks/>
            </p:cNvSpPr>
            <p:nvPr/>
          </p:nvSpPr>
          <p:spPr bwMode="auto">
            <a:xfrm>
              <a:off x="260350" y="5580063"/>
              <a:ext cx="15875" cy="28575"/>
            </a:xfrm>
            <a:custGeom>
              <a:avLst/>
              <a:gdLst>
                <a:gd name="T0" fmla="*/ 5 w 5"/>
                <a:gd name="T1" fmla="*/ 9 h 9"/>
                <a:gd name="T2" fmla="*/ 5 w 5"/>
                <a:gd name="T3" fmla="*/ 6 h 9"/>
                <a:gd name="T4" fmla="*/ 2 w 5"/>
                <a:gd name="T5" fmla="*/ 1 h 9"/>
                <a:gd name="T6" fmla="*/ 0 w 5"/>
                <a:gd name="T7" fmla="*/ 4 h 9"/>
                <a:gd name="T8" fmla="*/ 5 w 5"/>
                <a:gd name="T9" fmla="*/ 9 h 9"/>
              </a:gdLst>
              <a:ahLst/>
              <a:cxnLst>
                <a:cxn ang="0">
                  <a:pos x="T0" y="T1"/>
                </a:cxn>
                <a:cxn ang="0">
                  <a:pos x="T2" y="T3"/>
                </a:cxn>
                <a:cxn ang="0">
                  <a:pos x="T4" y="T5"/>
                </a:cxn>
                <a:cxn ang="0">
                  <a:pos x="T6" y="T7"/>
                </a:cxn>
                <a:cxn ang="0">
                  <a:pos x="T8" y="T9"/>
                </a:cxn>
              </a:cxnLst>
              <a:rect l="0" t="0" r="r" b="b"/>
              <a:pathLst>
                <a:path w="5" h="9">
                  <a:moveTo>
                    <a:pt x="5" y="9"/>
                  </a:moveTo>
                  <a:cubicBezTo>
                    <a:pt x="5" y="8"/>
                    <a:pt x="5" y="7"/>
                    <a:pt x="5" y="6"/>
                  </a:cubicBezTo>
                  <a:cubicBezTo>
                    <a:pt x="5" y="9"/>
                    <a:pt x="2" y="0"/>
                    <a:pt x="2" y="1"/>
                  </a:cubicBezTo>
                  <a:cubicBezTo>
                    <a:pt x="1" y="2"/>
                    <a:pt x="0" y="3"/>
                    <a:pt x="0" y="4"/>
                  </a:cubicBezTo>
                  <a:cubicBezTo>
                    <a:pt x="0" y="7"/>
                    <a:pt x="3" y="7"/>
                    <a:pt x="5" y="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9" name="Freeform 249"/>
            <p:cNvSpPr>
              <a:spLocks/>
            </p:cNvSpPr>
            <p:nvPr/>
          </p:nvSpPr>
          <p:spPr bwMode="auto">
            <a:xfrm>
              <a:off x="260350" y="55927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0" name="Freeform 250"/>
            <p:cNvSpPr>
              <a:spLocks/>
            </p:cNvSpPr>
            <p:nvPr/>
          </p:nvSpPr>
          <p:spPr bwMode="auto">
            <a:xfrm>
              <a:off x="161925" y="5894388"/>
              <a:ext cx="104775" cy="174625"/>
            </a:xfrm>
            <a:custGeom>
              <a:avLst/>
              <a:gdLst>
                <a:gd name="T0" fmla="*/ 32 w 33"/>
                <a:gd name="T1" fmla="*/ 0 h 55"/>
                <a:gd name="T2" fmla="*/ 20 w 33"/>
                <a:gd name="T3" fmla="*/ 17 h 55"/>
                <a:gd name="T4" fmla="*/ 6 w 33"/>
                <a:gd name="T5" fmla="*/ 36 h 55"/>
                <a:gd name="T6" fmla="*/ 8 w 33"/>
                <a:gd name="T7" fmla="*/ 38 h 55"/>
                <a:gd name="T8" fmla="*/ 1 w 33"/>
                <a:gd name="T9" fmla="*/ 55 h 55"/>
                <a:gd name="T10" fmla="*/ 12 w 33"/>
                <a:gd name="T11" fmla="*/ 43 h 55"/>
                <a:gd name="T12" fmla="*/ 28 w 33"/>
                <a:gd name="T13" fmla="*/ 24 h 55"/>
                <a:gd name="T14" fmla="*/ 30 w 33"/>
                <a:gd name="T15" fmla="*/ 16 h 55"/>
                <a:gd name="T16" fmla="*/ 32 w 33"/>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5">
                  <a:moveTo>
                    <a:pt x="32" y="0"/>
                  </a:moveTo>
                  <a:cubicBezTo>
                    <a:pt x="28" y="0"/>
                    <a:pt x="23" y="14"/>
                    <a:pt x="20" y="17"/>
                  </a:cubicBezTo>
                  <a:cubicBezTo>
                    <a:pt x="21" y="22"/>
                    <a:pt x="13" y="38"/>
                    <a:pt x="6" y="36"/>
                  </a:cubicBezTo>
                  <a:cubicBezTo>
                    <a:pt x="5" y="38"/>
                    <a:pt x="6" y="39"/>
                    <a:pt x="8" y="38"/>
                  </a:cubicBezTo>
                  <a:cubicBezTo>
                    <a:pt x="1" y="44"/>
                    <a:pt x="0" y="46"/>
                    <a:pt x="1" y="55"/>
                  </a:cubicBezTo>
                  <a:cubicBezTo>
                    <a:pt x="5" y="53"/>
                    <a:pt x="9" y="48"/>
                    <a:pt x="12" y="43"/>
                  </a:cubicBezTo>
                  <a:cubicBezTo>
                    <a:pt x="14" y="40"/>
                    <a:pt x="26" y="23"/>
                    <a:pt x="28" y="24"/>
                  </a:cubicBezTo>
                  <a:cubicBezTo>
                    <a:pt x="28" y="22"/>
                    <a:pt x="30" y="16"/>
                    <a:pt x="30" y="16"/>
                  </a:cubicBezTo>
                  <a:cubicBezTo>
                    <a:pt x="32" y="9"/>
                    <a:pt x="33" y="7"/>
                    <a:pt x="3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1" name="Freeform 251"/>
            <p:cNvSpPr>
              <a:spLocks/>
            </p:cNvSpPr>
            <p:nvPr/>
          </p:nvSpPr>
          <p:spPr bwMode="auto">
            <a:xfrm>
              <a:off x="285750" y="5634038"/>
              <a:ext cx="0" cy="3175"/>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1"/>
                    <a:pt x="0" y="1"/>
                  </a:cubicBezTo>
                  <a:cubicBezTo>
                    <a:pt x="0" y="1"/>
                    <a:pt x="0" y="1"/>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2" name="Freeform 252"/>
            <p:cNvSpPr>
              <a:spLocks/>
            </p:cNvSpPr>
            <p:nvPr/>
          </p:nvSpPr>
          <p:spPr bwMode="auto">
            <a:xfrm>
              <a:off x="285750" y="5634038"/>
              <a:ext cx="3175"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3" name="Freeform 253"/>
            <p:cNvSpPr>
              <a:spLocks/>
            </p:cNvSpPr>
            <p:nvPr/>
          </p:nvSpPr>
          <p:spPr bwMode="auto">
            <a:xfrm>
              <a:off x="152400" y="5973763"/>
              <a:ext cx="15875" cy="19050"/>
            </a:xfrm>
            <a:custGeom>
              <a:avLst/>
              <a:gdLst>
                <a:gd name="T0" fmla="*/ 0 w 5"/>
                <a:gd name="T1" fmla="*/ 4 h 6"/>
                <a:gd name="T2" fmla="*/ 1 w 5"/>
                <a:gd name="T3" fmla="*/ 4 h 6"/>
                <a:gd name="T4" fmla="*/ 1 w 5"/>
                <a:gd name="T5" fmla="*/ 4 h 6"/>
                <a:gd name="T6" fmla="*/ 1 w 5"/>
                <a:gd name="T7" fmla="*/ 5 h 6"/>
                <a:gd name="T8" fmla="*/ 4 w 5"/>
                <a:gd name="T9" fmla="*/ 6 h 6"/>
                <a:gd name="T10" fmla="*/ 2 w 5"/>
                <a:gd name="T11" fmla="*/ 0 h 6"/>
                <a:gd name="T12" fmla="*/ 0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4"/>
                  </a:moveTo>
                  <a:cubicBezTo>
                    <a:pt x="1" y="4"/>
                    <a:pt x="1" y="4"/>
                    <a:pt x="1" y="4"/>
                  </a:cubicBezTo>
                  <a:cubicBezTo>
                    <a:pt x="1" y="3"/>
                    <a:pt x="2" y="4"/>
                    <a:pt x="1" y="4"/>
                  </a:cubicBezTo>
                  <a:cubicBezTo>
                    <a:pt x="1" y="4"/>
                    <a:pt x="1" y="5"/>
                    <a:pt x="1" y="5"/>
                  </a:cubicBezTo>
                  <a:cubicBezTo>
                    <a:pt x="2" y="5"/>
                    <a:pt x="3" y="6"/>
                    <a:pt x="4" y="6"/>
                  </a:cubicBezTo>
                  <a:cubicBezTo>
                    <a:pt x="3" y="3"/>
                    <a:pt x="5" y="2"/>
                    <a:pt x="2" y="0"/>
                  </a:cubicBezTo>
                  <a:cubicBezTo>
                    <a:pt x="3" y="2"/>
                    <a:pt x="0" y="2"/>
                    <a:pt x="0"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4" name="Freeform 254"/>
            <p:cNvSpPr>
              <a:spLocks/>
            </p:cNvSpPr>
            <p:nvPr/>
          </p:nvSpPr>
          <p:spPr bwMode="auto">
            <a:xfrm>
              <a:off x="276225" y="5624513"/>
              <a:ext cx="9525" cy="12700"/>
            </a:xfrm>
            <a:custGeom>
              <a:avLst/>
              <a:gdLst>
                <a:gd name="T0" fmla="*/ 2 w 3"/>
                <a:gd name="T1" fmla="*/ 4 h 4"/>
                <a:gd name="T2" fmla="*/ 3 w 3"/>
                <a:gd name="T3" fmla="*/ 3 h 4"/>
                <a:gd name="T4" fmla="*/ 2 w 3"/>
                <a:gd name="T5" fmla="*/ 0 h 4"/>
                <a:gd name="T6" fmla="*/ 0 w 3"/>
                <a:gd name="T7" fmla="*/ 2 h 4"/>
                <a:gd name="T8" fmla="*/ 2 w 3"/>
                <a:gd name="T9" fmla="*/ 4 h 4"/>
              </a:gdLst>
              <a:ahLst/>
              <a:cxnLst>
                <a:cxn ang="0">
                  <a:pos x="T0" y="T1"/>
                </a:cxn>
                <a:cxn ang="0">
                  <a:pos x="T2" y="T3"/>
                </a:cxn>
                <a:cxn ang="0">
                  <a:pos x="T4" y="T5"/>
                </a:cxn>
                <a:cxn ang="0">
                  <a:pos x="T6" y="T7"/>
                </a:cxn>
                <a:cxn ang="0">
                  <a:pos x="T8" y="T9"/>
                </a:cxn>
              </a:cxnLst>
              <a:rect l="0" t="0" r="r" b="b"/>
              <a:pathLst>
                <a:path w="3" h="4">
                  <a:moveTo>
                    <a:pt x="2" y="4"/>
                  </a:moveTo>
                  <a:cubicBezTo>
                    <a:pt x="2" y="3"/>
                    <a:pt x="3" y="3"/>
                    <a:pt x="3" y="3"/>
                  </a:cubicBezTo>
                  <a:cubicBezTo>
                    <a:pt x="3" y="2"/>
                    <a:pt x="3" y="0"/>
                    <a:pt x="2" y="0"/>
                  </a:cubicBezTo>
                  <a:cubicBezTo>
                    <a:pt x="2" y="0"/>
                    <a:pt x="1" y="2"/>
                    <a:pt x="0" y="2"/>
                  </a:cubicBezTo>
                  <a:cubicBezTo>
                    <a:pt x="2" y="2"/>
                    <a:pt x="2" y="4"/>
                    <a:pt x="2"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5" name="Freeform 255"/>
            <p:cNvSpPr>
              <a:spLocks/>
            </p:cNvSpPr>
            <p:nvPr/>
          </p:nvSpPr>
          <p:spPr bwMode="auto">
            <a:xfrm>
              <a:off x="19050" y="5688013"/>
              <a:ext cx="19050" cy="12700"/>
            </a:xfrm>
            <a:custGeom>
              <a:avLst/>
              <a:gdLst>
                <a:gd name="T0" fmla="*/ 3 w 6"/>
                <a:gd name="T1" fmla="*/ 4 h 4"/>
                <a:gd name="T2" fmla="*/ 2 w 6"/>
                <a:gd name="T3" fmla="*/ 0 h 4"/>
                <a:gd name="T4" fmla="*/ 1 w 6"/>
                <a:gd name="T5" fmla="*/ 4 h 4"/>
                <a:gd name="T6" fmla="*/ 3 w 6"/>
                <a:gd name="T7" fmla="*/ 4 h 4"/>
              </a:gdLst>
              <a:ahLst/>
              <a:cxnLst>
                <a:cxn ang="0">
                  <a:pos x="T0" y="T1"/>
                </a:cxn>
                <a:cxn ang="0">
                  <a:pos x="T2" y="T3"/>
                </a:cxn>
                <a:cxn ang="0">
                  <a:pos x="T4" y="T5"/>
                </a:cxn>
                <a:cxn ang="0">
                  <a:pos x="T6" y="T7"/>
                </a:cxn>
              </a:cxnLst>
              <a:rect l="0" t="0" r="r" b="b"/>
              <a:pathLst>
                <a:path w="6" h="4">
                  <a:moveTo>
                    <a:pt x="3" y="4"/>
                  </a:moveTo>
                  <a:cubicBezTo>
                    <a:pt x="6" y="4"/>
                    <a:pt x="1" y="0"/>
                    <a:pt x="2" y="0"/>
                  </a:cubicBezTo>
                  <a:cubicBezTo>
                    <a:pt x="0" y="1"/>
                    <a:pt x="0" y="3"/>
                    <a:pt x="1" y="4"/>
                  </a:cubicBezTo>
                  <a:cubicBezTo>
                    <a:pt x="1" y="4"/>
                    <a:pt x="3" y="1"/>
                    <a:pt x="3"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6" name="Freeform 256"/>
            <p:cNvSpPr>
              <a:spLocks/>
            </p:cNvSpPr>
            <p:nvPr/>
          </p:nvSpPr>
          <p:spPr bwMode="auto">
            <a:xfrm>
              <a:off x="28575" y="5700713"/>
              <a:ext cx="38100" cy="50800"/>
            </a:xfrm>
            <a:custGeom>
              <a:avLst/>
              <a:gdLst>
                <a:gd name="T0" fmla="*/ 9 w 12"/>
                <a:gd name="T1" fmla="*/ 16 h 16"/>
                <a:gd name="T2" fmla="*/ 7 w 12"/>
                <a:gd name="T3" fmla="*/ 10 h 16"/>
                <a:gd name="T4" fmla="*/ 10 w 12"/>
                <a:gd name="T5" fmla="*/ 10 h 16"/>
                <a:gd name="T6" fmla="*/ 3 w 12"/>
                <a:gd name="T7" fmla="*/ 5 h 16"/>
                <a:gd name="T8" fmla="*/ 5 w 12"/>
                <a:gd name="T9" fmla="*/ 3 h 16"/>
                <a:gd name="T10" fmla="*/ 0 w 12"/>
                <a:gd name="T11" fmla="*/ 3 h 16"/>
                <a:gd name="T12" fmla="*/ 4 w 12"/>
                <a:gd name="T13" fmla="*/ 6 h 16"/>
                <a:gd name="T14" fmla="*/ 3 w 12"/>
                <a:gd name="T15" fmla="*/ 9 h 16"/>
                <a:gd name="T16" fmla="*/ 6 w 12"/>
                <a:gd name="T17" fmla="*/ 10 h 16"/>
                <a:gd name="T18" fmla="*/ 9 w 12"/>
                <a:gd name="T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6">
                  <a:moveTo>
                    <a:pt x="9" y="16"/>
                  </a:moveTo>
                  <a:cubicBezTo>
                    <a:pt x="12" y="15"/>
                    <a:pt x="10" y="10"/>
                    <a:pt x="7" y="10"/>
                  </a:cubicBezTo>
                  <a:cubicBezTo>
                    <a:pt x="8" y="8"/>
                    <a:pt x="9" y="10"/>
                    <a:pt x="10" y="10"/>
                  </a:cubicBezTo>
                  <a:cubicBezTo>
                    <a:pt x="8" y="7"/>
                    <a:pt x="6" y="6"/>
                    <a:pt x="3" y="5"/>
                  </a:cubicBezTo>
                  <a:cubicBezTo>
                    <a:pt x="3" y="4"/>
                    <a:pt x="4" y="3"/>
                    <a:pt x="5" y="3"/>
                  </a:cubicBezTo>
                  <a:cubicBezTo>
                    <a:pt x="4" y="0"/>
                    <a:pt x="1" y="3"/>
                    <a:pt x="0" y="3"/>
                  </a:cubicBezTo>
                  <a:cubicBezTo>
                    <a:pt x="0" y="4"/>
                    <a:pt x="2" y="5"/>
                    <a:pt x="4" y="6"/>
                  </a:cubicBezTo>
                  <a:cubicBezTo>
                    <a:pt x="0" y="7"/>
                    <a:pt x="5" y="7"/>
                    <a:pt x="3" y="9"/>
                  </a:cubicBezTo>
                  <a:cubicBezTo>
                    <a:pt x="4" y="9"/>
                    <a:pt x="5" y="9"/>
                    <a:pt x="6" y="10"/>
                  </a:cubicBezTo>
                  <a:cubicBezTo>
                    <a:pt x="3" y="14"/>
                    <a:pt x="8" y="13"/>
                    <a:pt x="9" y="1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7" name="Freeform 257"/>
            <p:cNvSpPr>
              <a:spLocks/>
            </p:cNvSpPr>
            <p:nvPr/>
          </p:nvSpPr>
          <p:spPr bwMode="auto">
            <a:xfrm>
              <a:off x="6350" y="5522913"/>
              <a:ext cx="34925" cy="60325"/>
            </a:xfrm>
            <a:custGeom>
              <a:avLst/>
              <a:gdLst>
                <a:gd name="T0" fmla="*/ 9 w 11"/>
                <a:gd name="T1" fmla="*/ 19 h 19"/>
                <a:gd name="T2" fmla="*/ 9 w 11"/>
                <a:gd name="T3" fmla="*/ 11 h 19"/>
                <a:gd name="T4" fmla="*/ 6 w 11"/>
                <a:gd name="T5" fmla="*/ 7 h 19"/>
                <a:gd name="T6" fmla="*/ 0 w 11"/>
                <a:gd name="T7" fmla="*/ 0 h 19"/>
                <a:gd name="T8" fmla="*/ 0 w 11"/>
                <a:gd name="T9" fmla="*/ 10 h 19"/>
                <a:gd name="T10" fmla="*/ 9 w 11"/>
                <a:gd name="T11" fmla="*/ 19 h 19"/>
              </a:gdLst>
              <a:ahLst/>
              <a:cxnLst>
                <a:cxn ang="0">
                  <a:pos x="T0" y="T1"/>
                </a:cxn>
                <a:cxn ang="0">
                  <a:pos x="T2" y="T3"/>
                </a:cxn>
                <a:cxn ang="0">
                  <a:pos x="T4" y="T5"/>
                </a:cxn>
                <a:cxn ang="0">
                  <a:pos x="T6" y="T7"/>
                </a:cxn>
                <a:cxn ang="0">
                  <a:pos x="T8" y="T9"/>
                </a:cxn>
                <a:cxn ang="0">
                  <a:pos x="T10" y="T11"/>
                </a:cxn>
              </a:cxnLst>
              <a:rect l="0" t="0" r="r" b="b"/>
              <a:pathLst>
                <a:path w="11" h="19">
                  <a:moveTo>
                    <a:pt x="9" y="19"/>
                  </a:moveTo>
                  <a:cubicBezTo>
                    <a:pt x="8" y="15"/>
                    <a:pt x="11" y="14"/>
                    <a:pt x="9" y="11"/>
                  </a:cubicBezTo>
                  <a:cubicBezTo>
                    <a:pt x="7" y="10"/>
                    <a:pt x="6" y="8"/>
                    <a:pt x="6" y="7"/>
                  </a:cubicBezTo>
                  <a:cubicBezTo>
                    <a:pt x="5" y="5"/>
                    <a:pt x="3" y="2"/>
                    <a:pt x="0" y="0"/>
                  </a:cubicBezTo>
                  <a:cubicBezTo>
                    <a:pt x="0" y="10"/>
                    <a:pt x="0" y="10"/>
                    <a:pt x="0" y="10"/>
                  </a:cubicBezTo>
                  <a:cubicBezTo>
                    <a:pt x="4" y="12"/>
                    <a:pt x="3" y="19"/>
                    <a:pt x="9" y="1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8" name="Freeform 258"/>
            <p:cNvSpPr>
              <a:spLocks/>
            </p:cNvSpPr>
            <p:nvPr/>
          </p:nvSpPr>
          <p:spPr bwMode="auto">
            <a:xfrm>
              <a:off x="104775" y="5586413"/>
              <a:ext cx="127000" cy="219075"/>
            </a:xfrm>
            <a:custGeom>
              <a:avLst/>
              <a:gdLst>
                <a:gd name="T0" fmla="*/ 35 w 40"/>
                <a:gd name="T1" fmla="*/ 33 h 69"/>
                <a:gd name="T2" fmla="*/ 36 w 40"/>
                <a:gd name="T3" fmla="*/ 36 h 69"/>
                <a:gd name="T4" fmla="*/ 32 w 40"/>
                <a:gd name="T5" fmla="*/ 18 h 69"/>
                <a:gd name="T6" fmla="*/ 27 w 40"/>
                <a:gd name="T7" fmla="*/ 5 h 69"/>
                <a:gd name="T8" fmla="*/ 13 w 40"/>
                <a:gd name="T9" fmla="*/ 28 h 69"/>
                <a:gd name="T10" fmla="*/ 9 w 40"/>
                <a:gd name="T11" fmla="*/ 46 h 69"/>
                <a:gd name="T12" fmla="*/ 2 w 40"/>
                <a:gd name="T13" fmla="*/ 40 h 69"/>
                <a:gd name="T14" fmla="*/ 8 w 40"/>
                <a:gd name="T15" fmla="*/ 69 h 69"/>
                <a:gd name="T16" fmla="*/ 9 w 40"/>
                <a:gd name="T17" fmla="*/ 64 h 69"/>
                <a:gd name="T18" fmla="*/ 12 w 40"/>
                <a:gd name="T19" fmla="*/ 64 h 69"/>
                <a:gd name="T20" fmla="*/ 6 w 40"/>
                <a:gd name="T21" fmla="*/ 61 h 69"/>
                <a:gd name="T22" fmla="*/ 21 w 40"/>
                <a:gd name="T23" fmla="*/ 41 h 69"/>
                <a:gd name="T24" fmla="*/ 35 w 40"/>
                <a:gd name="T25" fmla="*/ 3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69">
                  <a:moveTo>
                    <a:pt x="35" y="33"/>
                  </a:moveTo>
                  <a:cubicBezTo>
                    <a:pt x="33" y="34"/>
                    <a:pt x="33" y="35"/>
                    <a:pt x="36" y="36"/>
                  </a:cubicBezTo>
                  <a:cubicBezTo>
                    <a:pt x="38" y="29"/>
                    <a:pt x="32" y="25"/>
                    <a:pt x="32" y="18"/>
                  </a:cubicBezTo>
                  <a:cubicBezTo>
                    <a:pt x="33" y="12"/>
                    <a:pt x="40" y="0"/>
                    <a:pt x="27" y="5"/>
                  </a:cubicBezTo>
                  <a:cubicBezTo>
                    <a:pt x="33" y="12"/>
                    <a:pt x="19" y="29"/>
                    <a:pt x="13" y="28"/>
                  </a:cubicBezTo>
                  <a:cubicBezTo>
                    <a:pt x="16" y="34"/>
                    <a:pt x="15" y="39"/>
                    <a:pt x="9" y="46"/>
                  </a:cubicBezTo>
                  <a:cubicBezTo>
                    <a:pt x="5" y="42"/>
                    <a:pt x="7" y="41"/>
                    <a:pt x="2" y="40"/>
                  </a:cubicBezTo>
                  <a:cubicBezTo>
                    <a:pt x="2" y="50"/>
                    <a:pt x="0" y="61"/>
                    <a:pt x="8" y="69"/>
                  </a:cubicBezTo>
                  <a:cubicBezTo>
                    <a:pt x="9" y="68"/>
                    <a:pt x="9" y="66"/>
                    <a:pt x="9" y="64"/>
                  </a:cubicBezTo>
                  <a:cubicBezTo>
                    <a:pt x="14" y="68"/>
                    <a:pt x="9" y="63"/>
                    <a:pt x="12" y="64"/>
                  </a:cubicBezTo>
                  <a:cubicBezTo>
                    <a:pt x="10" y="63"/>
                    <a:pt x="8" y="62"/>
                    <a:pt x="6" y="61"/>
                  </a:cubicBezTo>
                  <a:cubicBezTo>
                    <a:pt x="13" y="52"/>
                    <a:pt x="17" y="50"/>
                    <a:pt x="21" y="41"/>
                  </a:cubicBezTo>
                  <a:cubicBezTo>
                    <a:pt x="24" y="35"/>
                    <a:pt x="28" y="26"/>
                    <a:pt x="35" y="3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9" name="Freeform 259"/>
            <p:cNvSpPr>
              <a:spLocks/>
            </p:cNvSpPr>
            <p:nvPr/>
          </p:nvSpPr>
          <p:spPr bwMode="auto">
            <a:xfrm>
              <a:off x="161925" y="6027738"/>
              <a:ext cx="6350" cy="6350"/>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1"/>
                    <a:pt x="1" y="1"/>
                    <a:pt x="0" y="1"/>
                  </a:cubicBezTo>
                  <a:cubicBezTo>
                    <a:pt x="0" y="2"/>
                    <a:pt x="1" y="1"/>
                    <a:pt x="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0" name="Freeform 260"/>
            <p:cNvSpPr>
              <a:spLocks/>
            </p:cNvSpPr>
            <p:nvPr/>
          </p:nvSpPr>
          <p:spPr bwMode="auto">
            <a:xfrm>
              <a:off x="152400" y="5995988"/>
              <a:ext cx="34925" cy="22225"/>
            </a:xfrm>
            <a:custGeom>
              <a:avLst/>
              <a:gdLst>
                <a:gd name="T0" fmla="*/ 4 w 11"/>
                <a:gd name="T1" fmla="*/ 7 h 7"/>
                <a:gd name="T2" fmla="*/ 0 w 11"/>
                <a:gd name="T3" fmla="*/ 0 h 7"/>
                <a:gd name="T4" fmla="*/ 4 w 11"/>
                <a:gd name="T5" fmla="*/ 7 h 7"/>
              </a:gdLst>
              <a:ahLst/>
              <a:cxnLst>
                <a:cxn ang="0">
                  <a:pos x="T0" y="T1"/>
                </a:cxn>
                <a:cxn ang="0">
                  <a:pos x="T2" y="T3"/>
                </a:cxn>
                <a:cxn ang="0">
                  <a:pos x="T4" y="T5"/>
                </a:cxn>
              </a:cxnLst>
              <a:rect l="0" t="0" r="r" b="b"/>
              <a:pathLst>
                <a:path w="11" h="7">
                  <a:moveTo>
                    <a:pt x="4" y="7"/>
                  </a:moveTo>
                  <a:cubicBezTo>
                    <a:pt x="11" y="3"/>
                    <a:pt x="2" y="0"/>
                    <a:pt x="0" y="0"/>
                  </a:cubicBezTo>
                  <a:cubicBezTo>
                    <a:pt x="0" y="1"/>
                    <a:pt x="3" y="5"/>
                    <a:pt x="4"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1" name="Freeform 261"/>
            <p:cNvSpPr>
              <a:spLocks/>
            </p:cNvSpPr>
            <p:nvPr/>
          </p:nvSpPr>
          <p:spPr bwMode="auto">
            <a:xfrm>
              <a:off x="25400" y="5345113"/>
              <a:ext cx="44450" cy="50800"/>
            </a:xfrm>
            <a:custGeom>
              <a:avLst/>
              <a:gdLst>
                <a:gd name="T0" fmla="*/ 14 w 14"/>
                <a:gd name="T1" fmla="*/ 13 h 16"/>
                <a:gd name="T2" fmla="*/ 13 w 14"/>
                <a:gd name="T3" fmla="*/ 14 h 16"/>
                <a:gd name="T4" fmla="*/ 0 w 14"/>
                <a:gd name="T5" fmla="*/ 4 h 16"/>
                <a:gd name="T6" fmla="*/ 13 w 14"/>
                <a:gd name="T7" fmla="*/ 16 h 16"/>
                <a:gd name="T8" fmla="*/ 14 w 14"/>
                <a:gd name="T9" fmla="*/ 13 h 16"/>
              </a:gdLst>
              <a:ahLst/>
              <a:cxnLst>
                <a:cxn ang="0">
                  <a:pos x="T0" y="T1"/>
                </a:cxn>
                <a:cxn ang="0">
                  <a:pos x="T2" y="T3"/>
                </a:cxn>
                <a:cxn ang="0">
                  <a:pos x="T4" y="T5"/>
                </a:cxn>
                <a:cxn ang="0">
                  <a:pos x="T6" y="T7"/>
                </a:cxn>
                <a:cxn ang="0">
                  <a:pos x="T8" y="T9"/>
                </a:cxn>
              </a:cxnLst>
              <a:rect l="0" t="0" r="r" b="b"/>
              <a:pathLst>
                <a:path w="14" h="16">
                  <a:moveTo>
                    <a:pt x="14" y="13"/>
                  </a:moveTo>
                  <a:cubicBezTo>
                    <a:pt x="14" y="13"/>
                    <a:pt x="13" y="14"/>
                    <a:pt x="13" y="14"/>
                  </a:cubicBezTo>
                  <a:cubicBezTo>
                    <a:pt x="10" y="8"/>
                    <a:pt x="10" y="0"/>
                    <a:pt x="0" y="4"/>
                  </a:cubicBezTo>
                  <a:cubicBezTo>
                    <a:pt x="0" y="9"/>
                    <a:pt x="9" y="13"/>
                    <a:pt x="13" y="16"/>
                  </a:cubicBezTo>
                  <a:cubicBezTo>
                    <a:pt x="14" y="15"/>
                    <a:pt x="14" y="14"/>
                    <a:pt x="14" y="1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2" name="Freeform 262"/>
            <p:cNvSpPr>
              <a:spLocks/>
            </p:cNvSpPr>
            <p:nvPr/>
          </p:nvSpPr>
          <p:spPr bwMode="auto">
            <a:xfrm>
              <a:off x="285750" y="5640388"/>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3" name="Freeform 263"/>
            <p:cNvSpPr>
              <a:spLocks/>
            </p:cNvSpPr>
            <p:nvPr/>
          </p:nvSpPr>
          <p:spPr bwMode="auto">
            <a:xfrm>
              <a:off x="9525" y="5402263"/>
              <a:ext cx="50800" cy="53975"/>
            </a:xfrm>
            <a:custGeom>
              <a:avLst/>
              <a:gdLst>
                <a:gd name="T0" fmla="*/ 11 w 16"/>
                <a:gd name="T1" fmla="*/ 16 h 17"/>
                <a:gd name="T2" fmla="*/ 15 w 16"/>
                <a:gd name="T3" fmla="*/ 12 h 17"/>
                <a:gd name="T4" fmla="*/ 11 w 16"/>
                <a:gd name="T5" fmla="*/ 16 h 17"/>
              </a:gdLst>
              <a:ahLst/>
              <a:cxnLst>
                <a:cxn ang="0">
                  <a:pos x="T0" y="T1"/>
                </a:cxn>
                <a:cxn ang="0">
                  <a:pos x="T2" y="T3"/>
                </a:cxn>
                <a:cxn ang="0">
                  <a:pos x="T4" y="T5"/>
                </a:cxn>
              </a:cxnLst>
              <a:rect l="0" t="0" r="r" b="b"/>
              <a:pathLst>
                <a:path w="16" h="17">
                  <a:moveTo>
                    <a:pt x="11" y="16"/>
                  </a:moveTo>
                  <a:cubicBezTo>
                    <a:pt x="12" y="16"/>
                    <a:pt x="16" y="17"/>
                    <a:pt x="15" y="12"/>
                  </a:cubicBezTo>
                  <a:cubicBezTo>
                    <a:pt x="12" y="0"/>
                    <a:pt x="0" y="15"/>
                    <a:pt x="11" y="1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4" name="Freeform 264"/>
            <p:cNvSpPr>
              <a:spLocks/>
            </p:cNvSpPr>
            <p:nvPr/>
          </p:nvSpPr>
          <p:spPr bwMode="auto">
            <a:xfrm>
              <a:off x="15875" y="5395913"/>
              <a:ext cx="28575" cy="28575"/>
            </a:xfrm>
            <a:custGeom>
              <a:avLst/>
              <a:gdLst>
                <a:gd name="T0" fmla="*/ 0 w 9"/>
                <a:gd name="T1" fmla="*/ 7 h 9"/>
                <a:gd name="T2" fmla="*/ 9 w 9"/>
                <a:gd name="T3" fmla="*/ 7 h 9"/>
                <a:gd name="T4" fmla="*/ 4 w 9"/>
                <a:gd name="T5" fmla="*/ 0 h 9"/>
                <a:gd name="T6" fmla="*/ 0 w 9"/>
                <a:gd name="T7" fmla="*/ 7 h 9"/>
              </a:gdLst>
              <a:ahLst/>
              <a:cxnLst>
                <a:cxn ang="0">
                  <a:pos x="T0" y="T1"/>
                </a:cxn>
                <a:cxn ang="0">
                  <a:pos x="T2" y="T3"/>
                </a:cxn>
                <a:cxn ang="0">
                  <a:pos x="T4" y="T5"/>
                </a:cxn>
                <a:cxn ang="0">
                  <a:pos x="T6" y="T7"/>
                </a:cxn>
              </a:cxnLst>
              <a:rect l="0" t="0" r="r" b="b"/>
              <a:pathLst>
                <a:path w="9" h="9">
                  <a:moveTo>
                    <a:pt x="0" y="7"/>
                  </a:moveTo>
                  <a:cubicBezTo>
                    <a:pt x="3" y="9"/>
                    <a:pt x="7" y="7"/>
                    <a:pt x="9" y="7"/>
                  </a:cubicBezTo>
                  <a:cubicBezTo>
                    <a:pt x="7" y="5"/>
                    <a:pt x="6" y="3"/>
                    <a:pt x="4" y="0"/>
                  </a:cubicBezTo>
                  <a:cubicBezTo>
                    <a:pt x="1" y="1"/>
                    <a:pt x="1" y="5"/>
                    <a:pt x="0"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5" name="Freeform 265"/>
            <p:cNvSpPr>
              <a:spLocks/>
            </p:cNvSpPr>
            <p:nvPr/>
          </p:nvSpPr>
          <p:spPr bwMode="auto">
            <a:xfrm>
              <a:off x="3175" y="5268913"/>
              <a:ext cx="57150" cy="139700"/>
            </a:xfrm>
            <a:custGeom>
              <a:avLst/>
              <a:gdLst>
                <a:gd name="T0" fmla="*/ 1 w 18"/>
                <a:gd name="T1" fmla="*/ 23 h 44"/>
                <a:gd name="T2" fmla="*/ 1 w 18"/>
                <a:gd name="T3" fmla="*/ 44 h 44"/>
                <a:gd name="T4" fmla="*/ 2 w 18"/>
                <a:gd name="T5" fmla="*/ 44 h 44"/>
                <a:gd name="T6" fmla="*/ 4 w 18"/>
                <a:gd name="T7" fmla="*/ 33 h 44"/>
                <a:gd name="T8" fmla="*/ 5 w 18"/>
                <a:gd name="T9" fmla="*/ 23 h 44"/>
                <a:gd name="T10" fmla="*/ 4 w 18"/>
                <a:gd name="T11" fmla="*/ 13 h 44"/>
                <a:gd name="T12" fmla="*/ 15 w 18"/>
                <a:gd name="T13" fmla="*/ 9 h 44"/>
                <a:gd name="T14" fmla="*/ 17 w 18"/>
                <a:gd name="T15" fmla="*/ 12 h 44"/>
                <a:gd name="T16" fmla="*/ 18 w 18"/>
                <a:gd name="T17" fmla="*/ 7 h 44"/>
                <a:gd name="T18" fmla="*/ 10 w 18"/>
                <a:gd name="T19" fmla="*/ 1 h 44"/>
                <a:gd name="T20" fmla="*/ 1 w 18"/>
                <a:gd name="T21" fmla="*/ 2 h 44"/>
                <a:gd name="T22" fmla="*/ 1 w 18"/>
                <a:gd name="T23" fmla="*/ 20 h 44"/>
                <a:gd name="T24" fmla="*/ 1 w 18"/>
                <a:gd name="T25" fmla="*/ 2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44">
                  <a:moveTo>
                    <a:pt x="1" y="23"/>
                  </a:moveTo>
                  <a:cubicBezTo>
                    <a:pt x="1" y="44"/>
                    <a:pt x="1" y="44"/>
                    <a:pt x="1" y="44"/>
                  </a:cubicBezTo>
                  <a:cubicBezTo>
                    <a:pt x="2" y="43"/>
                    <a:pt x="2" y="44"/>
                    <a:pt x="2" y="44"/>
                  </a:cubicBezTo>
                  <a:cubicBezTo>
                    <a:pt x="4" y="41"/>
                    <a:pt x="0" y="36"/>
                    <a:pt x="4" y="33"/>
                  </a:cubicBezTo>
                  <a:cubicBezTo>
                    <a:pt x="3" y="34"/>
                    <a:pt x="3" y="25"/>
                    <a:pt x="5" y="23"/>
                  </a:cubicBezTo>
                  <a:cubicBezTo>
                    <a:pt x="4" y="24"/>
                    <a:pt x="5" y="15"/>
                    <a:pt x="4" y="13"/>
                  </a:cubicBezTo>
                  <a:cubicBezTo>
                    <a:pt x="7" y="9"/>
                    <a:pt x="10" y="10"/>
                    <a:pt x="15" y="9"/>
                  </a:cubicBezTo>
                  <a:cubicBezTo>
                    <a:pt x="15" y="10"/>
                    <a:pt x="16" y="11"/>
                    <a:pt x="17" y="12"/>
                  </a:cubicBezTo>
                  <a:cubicBezTo>
                    <a:pt x="16" y="11"/>
                    <a:pt x="18" y="9"/>
                    <a:pt x="18" y="7"/>
                  </a:cubicBezTo>
                  <a:cubicBezTo>
                    <a:pt x="14" y="7"/>
                    <a:pt x="12" y="3"/>
                    <a:pt x="10" y="1"/>
                  </a:cubicBezTo>
                  <a:cubicBezTo>
                    <a:pt x="9" y="0"/>
                    <a:pt x="4" y="1"/>
                    <a:pt x="1" y="2"/>
                  </a:cubicBezTo>
                  <a:cubicBezTo>
                    <a:pt x="1" y="20"/>
                    <a:pt x="1" y="20"/>
                    <a:pt x="1" y="20"/>
                  </a:cubicBezTo>
                  <a:lnTo>
                    <a:pt x="1" y="23"/>
                  </a:ln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6" name="Freeform 266"/>
            <p:cNvSpPr>
              <a:spLocks/>
            </p:cNvSpPr>
            <p:nvPr/>
          </p:nvSpPr>
          <p:spPr bwMode="auto">
            <a:xfrm>
              <a:off x="1577975" y="68405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7" name="Freeform 267"/>
            <p:cNvSpPr>
              <a:spLocks/>
            </p:cNvSpPr>
            <p:nvPr/>
          </p:nvSpPr>
          <p:spPr bwMode="auto">
            <a:xfrm>
              <a:off x="250825" y="6764338"/>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8" name="Freeform 268"/>
            <p:cNvSpPr>
              <a:spLocks/>
            </p:cNvSpPr>
            <p:nvPr/>
          </p:nvSpPr>
          <p:spPr bwMode="auto">
            <a:xfrm>
              <a:off x="12700" y="5468938"/>
              <a:ext cx="50800" cy="57150"/>
            </a:xfrm>
            <a:custGeom>
              <a:avLst/>
              <a:gdLst>
                <a:gd name="T0" fmla="*/ 15 w 16"/>
                <a:gd name="T1" fmla="*/ 17 h 18"/>
                <a:gd name="T2" fmla="*/ 12 w 16"/>
                <a:gd name="T3" fmla="*/ 4 h 18"/>
                <a:gd name="T4" fmla="*/ 14 w 16"/>
                <a:gd name="T5" fmla="*/ 7 h 18"/>
                <a:gd name="T6" fmla="*/ 11 w 16"/>
                <a:gd name="T7" fmla="*/ 7 h 18"/>
                <a:gd name="T8" fmla="*/ 8 w 16"/>
                <a:gd name="T9" fmla="*/ 12 h 18"/>
                <a:gd name="T10" fmla="*/ 15 w 16"/>
                <a:gd name="T11" fmla="*/ 17 h 18"/>
              </a:gdLst>
              <a:ahLst/>
              <a:cxnLst>
                <a:cxn ang="0">
                  <a:pos x="T0" y="T1"/>
                </a:cxn>
                <a:cxn ang="0">
                  <a:pos x="T2" y="T3"/>
                </a:cxn>
                <a:cxn ang="0">
                  <a:pos x="T4" y="T5"/>
                </a:cxn>
                <a:cxn ang="0">
                  <a:pos x="T6" y="T7"/>
                </a:cxn>
                <a:cxn ang="0">
                  <a:pos x="T8" y="T9"/>
                </a:cxn>
                <a:cxn ang="0">
                  <a:pos x="T10" y="T11"/>
                </a:cxn>
              </a:cxnLst>
              <a:rect l="0" t="0" r="r" b="b"/>
              <a:pathLst>
                <a:path w="16" h="18">
                  <a:moveTo>
                    <a:pt x="15" y="17"/>
                  </a:moveTo>
                  <a:cubicBezTo>
                    <a:pt x="15" y="17"/>
                    <a:pt x="16" y="0"/>
                    <a:pt x="12" y="4"/>
                  </a:cubicBezTo>
                  <a:cubicBezTo>
                    <a:pt x="11" y="4"/>
                    <a:pt x="13" y="7"/>
                    <a:pt x="14" y="7"/>
                  </a:cubicBezTo>
                  <a:cubicBezTo>
                    <a:pt x="12" y="7"/>
                    <a:pt x="10" y="4"/>
                    <a:pt x="11" y="7"/>
                  </a:cubicBezTo>
                  <a:cubicBezTo>
                    <a:pt x="0" y="0"/>
                    <a:pt x="0" y="12"/>
                    <a:pt x="8" y="12"/>
                  </a:cubicBezTo>
                  <a:cubicBezTo>
                    <a:pt x="3" y="17"/>
                    <a:pt x="15" y="18"/>
                    <a:pt x="15" y="1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9" name="Freeform 269"/>
            <p:cNvSpPr>
              <a:spLocks/>
            </p:cNvSpPr>
            <p:nvPr/>
          </p:nvSpPr>
          <p:spPr bwMode="auto">
            <a:xfrm>
              <a:off x="317500" y="5830888"/>
              <a:ext cx="12700" cy="12700"/>
            </a:xfrm>
            <a:custGeom>
              <a:avLst/>
              <a:gdLst>
                <a:gd name="T0" fmla="*/ 3 w 4"/>
                <a:gd name="T1" fmla="*/ 4 h 4"/>
                <a:gd name="T2" fmla="*/ 2 w 4"/>
                <a:gd name="T3" fmla="*/ 0 h 4"/>
                <a:gd name="T4" fmla="*/ 0 w 4"/>
                <a:gd name="T5" fmla="*/ 3 h 4"/>
                <a:gd name="T6" fmla="*/ 3 w 4"/>
                <a:gd name="T7" fmla="*/ 4 h 4"/>
              </a:gdLst>
              <a:ahLst/>
              <a:cxnLst>
                <a:cxn ang="0">
                  <a:pos x="T0" y="T1"/>
                </a:cxn>
                <a:cxn ang="0">
                  <a:pos x="T2" y="T3"/>
                </a:cxn>
                <a:cxn ang="0">
                  <a:pos x="T4" y="T5"/>
                </a:cxn>
                <a:cxn ang="0">
                  <a:pos x="T6" y="T7"/>
                </a:cxn>
              </a:cxnLst>
              <a:rect l="0" t="0" r="r" b="b"/>
              <a:pathLst>
                <a:path w="4" h="4">
                  <a:moveTo>
                    <a:pt x="3" y="4"/>
                  </a:moveTo>
                  <a:cubicBezTo>
                    <a:pt x="4" y="2"/>
                    <a:pt x="3" y="1"/>
                    <a:pt x="2" y="0"/>
                  </a:cubicBezTo>
                  <a:cubicBezTo>
                    <a:pt x="0" y="0"/>
                    <a:pt x="0" y="1"/>
                    <a:pt x="0" y="3"/>
                  </a:cubicBezTo>
                  <a:cubicBezTo>
                    <a:pt x="2" y="2"/>
                    <a:pt x="1" y="4"/>
                    <a:pt x="3"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0" name="Freeform 270"/>
            <p:cNvSpPr>
              <a:spLocks/>
            </p:cNvSpPr>
            <p:nvPr/>
          </p:nvSpPr>
          <p:spPr bwMode="auto">
            <a:xfrm>
              <a:off x="288925" y="5662613"/>
              <a:ext cx="19050" cy="44450"/>
            </a:xfrm>
            <a:custGeom>
              <a:avLst/>
              <a:gdLst>
                <a:gd name="T0" fmla="*/ 5 w 6"/>
                <a:gd name="T1" fmla="*/ 9 h 14"/>
                <a:gd name="T2" fmla="*/ 2 w 6"/>
                <a:gd name="T3" fmla="*/ 10 h 14"/>
                <a:gd name="T4" fmla="*/ 5 w 6"/>
                <a:gd name="T5" fmla="*/ 14 h 14"/>
                <a:gd name="T6" fmla="*/ 4 w 6"/>
                <a:gd name="T7" fmla="*/ 0 h 14"/>
                <a:gd name="T8" fmla="*/ 2 w 6"/>
                <a:gd name="T9" fmla="*/ 0 h 14"/>
                <a:gd name="T10" fmla="*/ 5 w 6"/>
                <a:gd name="T11" fmla="*/ 9 h 14"/>
              </a:gdLst>
              <a:ahLst/>
              <a:cxnLst>
                <a:cxn ang="0">
                  <a:pos x="T0" y="T1"/>
                </a:cxn>
                <a:cxn ang="0">
                  <a:pos x="T2" y="T3"/>
                </a:cxn>
                <a:cxn ang="0">
                  <a:pos x="T4" y="T5"/>
                </a:cxn>
                <a:cxn ang="0">
                  <a:pos x="T6" y="T7"/>
                </a:cxn>
                <a:cxn ang="0">
                  <a:pos x="T8" y="T9"/>
                </a:cxn>
                <a:cxn ang="0">
                  <a:pos x="T10" y="T11"/>
                </a:cxn>
              </a:cxnLst>
              <a:rect l="0" t="0" r="r" b="b"/>
              <a:pathLst>
                <a:path w="6" h="14">
                  <a:moveTo>
                    <a:pt x="5" y="9"/>
                  </a:moveTo>
                  <a:cubicBezTo>
                    <a:pt x="4" y="10"/>
                    <a:pt x="3" y="10"/>
                    <a:pt x="2" y="10"/>
                  </a:cubicBezTo>
                  <a:cubicBezTo>
                    <a:pt x="2" y="12"/>
                    <a:pt x="3" y="13"/>
                    <a:pt x="5" y="14"/>
                  </a:cubicBezTo>
                  <a:cubicBezTo>
                    <a:pt x="6" y="10"/>
                    <a:pt x="6" y="4"/>
                    <a:pt x="4" y="0"/>
                  </a:cubicBezTo>
                  <a:cubicBezTo>
                    <a:pt x="3" y="0"/>
                    <a:pt x="3" y="3"/>
                    <a:pt x="2" y="0"/>
                  </a:cubicBezTo>
                  <a:cubicBezTo>
                    <a:pt x="0" y="2"/>
                    <a:pt x="2" y="9"/>
                    <a:pt x="5" y="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1" name="Freeform 271"/>
            <p:cNvSpPr>
              <a:spLocks/>
            </p:cNvSpPr>
            <p:nvPr/>
          </p:nvSpPr>
          <p:spPr bwMode="auto">
            <a:xfrm>
              <a:off x="285750" y="563721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1" y="0"/>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2" name="Freeform 272"/>
            <p:cNvSpPr>
              <a:spLocks/>
            </p:cNvSpPr>
            <p:nvPr/>
          </p:nvSpPr>
          <p:spPr bwMode="auto">
            <a:xfrm>
              <a:off x="320675" y="5849938"/>
              <a:ext cx="31750" cy="92075"/>
            </a:xfrm>
            <a:custGeom>
              <a:avLst/>
              <a:gdLst>
                <a:gd name="T0" fmla="*/ 3 w 10"/>
                <a:gd name="T1" fmla="*/ 10 h 29"/>
                <a:gd name="T2" fmla="*/ 5 w 10"/>
                <a:gd name="T3" fmla="*/ 26 h 29"/>
                <a:gd name="T4" fmla="*/ 6 w 10"/>
                <a:gd name="T5" fmla="*/ 27 h 29"/>
                <a:gd name="T6" fmla="*/ 8 w 10"/>
                <a:gd name="T7" fmla="*/ 29 h 29"/>
                <a:gd name="T8" fmla="*/ 7 w 10"/>
                <a:gd name="T9" fmla="*/ 17 h 29"/>
                <a:gd name="T10" fmla="*/ 5 w 10"/>
                <a:gd name="T11" fmla="*/ 2 h 29"/>
                <a:gd name="T12" fmla="*/ 3 w 10"/>
                <a:gd name="T13" fmla="*/ 10 h 29"/>
              </a:gdLst>
              <a:ahLst/>
              <a:cxnLst>
                <a:cxn ang="0">
                  <a:pos x="T0" y="T1"/>
                </a:cxn>
                <a:cxn ang="0">
                  <a:pos x="T2" y="T3"/>
                </a:cxn>
                <a:cxn ang="0">
                  <a:pos x="T4" y="T5"/>
                </a:cxn>
                <a:cxn ang="0">
                  <a:pos x="T6" y="T7"/>
                </a:cxn>
                <a:cxn ang="0">
                  <a:pos x="T8" y="T9"/>
                </a:cxn>
                <a:cxn ang="0">
                  <a:pos x="T10" y="T11"/>
                </a:cxn>
                <a:cxn ang="0">
                  <a:pos x="T12" y="T13"/>
                </a:cxn>
              </a:cxnLst>
              <a:rect l="0" t="0" r="r" b="b"/>
              <a:pathLst>
                <a:path w="10" h="29">
                  <a:moveTo>
                    <a:pt x="3" y="10"/>
                  </a:moveTo>
                  <a:cubicBezTo>
                    <a:pt x="7" y="13"/>
                    <a:pt x="4" y="22"/>
                    <a:pt x="5" y="26"/>
                  </a:cubicBezTo>
                  <a:cubicBezTo>
                    <a:pt x="6" y="23"/>
                    <a:pt x="8" y="27"/>
                    <a:pt x="6" y="27"/>
                  </a:cubicBezTo>
                  <a:cubicBezTo>
                    <a:pt x="6" y="28"/>
                    <a:pt x="7" y="27"/>
                    <a:pt x="8" y="29"/>
                  </a:cubicBezTo>
                  <a:cubicBezTo>
                    <a:pt x="9" y="29"/>
                    <a:pt x="10" y="14"/>
                    <a:pt x="7" y="17"/>
                  </a:cubicBezTo>
                  <a:cubicBezTo>
                    <a:pt x="7" y="13"/>
                    <a:pt x="9" y="3"/>
                    <a:pt x="5" y="2"/>
                  </a:cubicBezTo>
                  <a:cubicBezTo>
                    <a:pt x="0" y="0"/>
                    <a:pt x="3" y="8"/>
                    <a:pt x="3" y="1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3" name="Freeform 273"/>
            <p:cNvSpPr>
              <a:spLocks/>
            </p:cNvSpPr>
            <p:nvPr/>
          </p:nvSpPr>
          <p:spPr bwMode="auto">
            <a:xfrm>
              <a:off x="152400" y="6710363"/>
              <a:ext cx="25400" cy="28575"/>
            </a:xfrm>
            <a:custGeom>
              <a:avLst/>
              <a:gdLst>
                <a:gd name="T0" fmla="*/ 5 w 8"/>
                <a:gd name="T1" fmla="*/ 8 h 9"/>
                <a:gd name="T2" fmla="*/ 8 w 8"/>
                <a:gd name="T3" fmla="*/ 4 h 9"/>
                <a:gd name="T4" fmla="*/ 1 w 8"/>
                <a:gd name="T5" fmla="*/ 7 h 9"/>
                <a:gd name="T6" fmla="*/ 5 w 8"/>
                <a:gd name="T7" fmla="*/ 8 h 9"/>
              </a:gdLst>
              <a:ahLst/>
              <a:cxnLst>
                <a:cxn ang="0">
                  <a:pos x="T0" y="T1"/>
                </a:cxn>
                <a:cxn ang="0">
                  <a:pos x="T2" y="T3"/>
                </a:cxn>
                <a:cxn ang="0">
                  <a:pos x="T4" y="T5"/>
                </a:cxn>
                <a:cxn ang="0">
                  <a:pos x="T6" y="T7"/>
                </a:cxn>
              </a:cxnLst>
              <a:rect l="0" t="0" r="r" b="b"/>
              <a:pathLst>
                <a:path w="8" h="9">
                  <a:moveTo>
                    <a:pt x="5" y="8"/>
                  </a:moveTo>
                  <a:cubicBezTo>
                    <a:pt x="3" y="7"/>
                    <a:pt x="4" y="6"/>
                    <a:pt x="8" y="4"/>
                  </a:cubicBezTo>
                  <a:cubicBezTo>
                    <a:pt x="7" y="0"/>
                    <a:pt x="0" y="7"/>
                    <a:pt x="1" y="7"/>
                  </a:cubicBezTo>
                  <a:cubicBezTo>
                    <a:pt x="1" y="9"/>
                    <a:pt x="5" y="8"/>
                    <a:pt x="5"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4" name="Freeform 274"/>
            <p:cNvSpPr>
              <a:spLocks/>
            </p:cNvSpPr>
            <p:nvPr/>
          </p:nvSpPr>
          <p:spPr bwMode="auto">
            <a:xfrm>
              <a:off x="495300" y="68373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5" name="Freeform 275"/>
            <p:cNvSpPr>
              <a:spLocks/>
            </p:cNvSpPr>
            <p:nvPr/>
          </p:nvSpPr>
          <p:spPr bwMode="auto">
            <a:xfrm>
              <a:off x="1511300" y="6570663"/>
              <a:ext cx="3175" cy="3175"/>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6" name="Freeform 276"/>
            <p:cNvSpPr>
              <a:spLocks/>
            </p:cNvSpPr>
            <p:nvPr/>
          </p:nvSpPr>
          <p:spPr bwMode="auto">
            <a:xfrm>
              <a:off x="1311275" y="6621463"/>
              <a:ext cx="25400" cy="15875"/>
            </a:xfrm>
            <a:custGeom>
              <a:avLst/>
              <a:gdLst>
                <a:gd name="T0" fmla="*/ 8 w 8"/>
                <a:gd name="T1" fmla="*/ 0 h 5"/>
                <a:gd name="T2" fmla="*/ 7 w 8"/>
                <a:gd name="T3" fmla="*/ 1 h 5"/>
                <a:gd name="T4" fmla="*/ 5 w 8"/>
                <a:gd name="T5" fmla="*/ 5 h 5"/>
                <a:gd name="T6" fmla="*/ 7 w 8"/>
                <a:gd name="T7" fmla="*/ 4 h 5"/>
                <a:gd name="T8" fmla="*/ 8 w 8"/>
                <a:gd name="T9" fmla="*/ 0 h 5"/>
              </a:gdLst>
              <a:ahLst/>
              <a:cxnLst>
                <a:cxn ang="0">
                  <a:pos x="T0" y="T1"/>
                </a:cxn>
                <a:cxn ang="0">
                  <a:pos x="T2" y="T3"/>
                </a:cxn>
                <a:cxn ang="0">
                  <a:pos x="T4" y="T5"/>
                </a:cxn>
                <a:cxn ang="0">
                  <a:pos x="T6" y="T7"/>
                </a:cxn>
                <a:cxn ang="0">
                  <a:pos x="T8" y="T9"/>
                </a:cxn>
              </a:cxnLst>
              <a:rect l="0" t="0" r="r" b="b"/>
              <a:pathLst>
                <a:path w="8" h="5">
                  <a:moveTo>
                    <a:pt x="8" y="0"/>
                  </a:moveTo>
                  <a:cubicBezTo>
                    <a:pt x="7" y="0"/>
                    <a:pt x="7" y="0"/>
                    <a:pt x="7" y="1"/>
                  </a:cubicBezTo>
                  <a:cubicBezTo>
                    <a:pt x="6" y="1"/>
                    <a:pt x="0" y="4"/>
                    <a:pt x="5" y="5"/>
                  </a:cubicBezTo>
                  <a:cubicBezTo>
                    <a:pt x="5" y="5"/>
                    <a:pt x="7" y="0"/>
                    <a:pt x="7" y="4"/>
                  </a:cubicBezTo>
                  <a:cubicBezTo>
                    <a:pt x="8" y="3"/>
                    <a:pt x="8" y="1"/>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7" name="Freeform 277"/>
            <p:cNvSpPr>
              <a:spLocks/>
            </p:cNvSpPr>
            <p:nvPr/>
          </p:nvSpPr>
          <p:spPr bwMode="auto">
            <a:xfrm>
              <a:off x="1257300" y="6627813"/>
              <a:ext cx="31750" cy="41275"/>
            </a:xfrm>
            <a:custGeom>
              <a:avLst/>
              <a:gdLst>
                <a:gd name="T0" fmla="*/ 8 w 10"/>
                <a:gd name="T1" fmla="*/ 0 h 13"/>
                <a:gd name="T2" fmla="*/ 3 w 10"/>
                <a:gd name="T3" fmla="*/ 7 h 13"/>
                <a:gd name="T4" fmla="*/ 0 w 10"/>
                <a:gd name="T5" fmla="*/ 13 h 13"/>
                <a:gd name="T6" fmla="*/ 8 w 10"/>
                <a:gd name="T7" fmla="*/ 0 h 13"/>
              </a:gdLst>
              <a:ahLst/>
              <a:cxnLst>
                <a:cxn ang="0">
                  <a:pos x="T0" y="T1"/>
                </a:cxn>
                <a:cxn ang="0">
                  <a:pos x="T2" y="T3"/>
                </a:cxn>
                <a:cxn ang="0">
                  <a:pos x="T4" y="T5"/>
                </a:cxn>
                <a:cxn ang="0">
                  <a:pos x="T6" y="T7"/>
                </a:cxn>
              </a:cxnLst>
              <a:rect l="0" t="0" r="r" b="b"/>
              <a:pathLst>
                <a:path w="10" h="13">
                  <a:moveTo>
                    <a:pt x="8" y="0"/>
                  </a:moveTo>
                  <a:cubicBezTo>
                    <a:pt x="5" y="2"/>
                    <a:pt x="5" y="4"/>
                    <a:pt x="3" y="7"/>
                  </a:cubicBezTo>
                  <a:cubicBezTo>
                    <a:pt x="1" y="10"/>
                    <a:pt x="0" y="9"/>
                    <a:pt x="0" y="13"/>
                  </a:cubicBezTo>
                  <a:cubicBezTo>
                    <a:pt x="4" y="12"/>
                    <a:pt x="10" y="4"/>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8" name="Freeform 278"/>
            <p:cNvSpPr>
              <a:spLocks/>
            </p:cNvSpPr>
            <p:nvPr/>
          </p:nvSpPr>
          <p:spPr bwMode="auto">
            <a:xfrm>
              <a:off x="1333500" y="6605588"/>
              <a:ext cx="12700" cy="15875"/>
            </a:xfrm>
            <a:custGeom>
              <a:avLst/>
              <a:gdLst>
                <a:gd name="T0" fmla="*/ 4 w 4"/>
                <a:gd name="T1" fmla="*/ 0 h 5"/>
                <a:gd name="T2" fmla="*/ 0 w 4"/>
                <a:gd name="T3" fmla="*/ 2 h 5"/>
                <a:gd name="T4" fmla="*/ 4 w 4"/>
                <a:gd name="T5" fmla="*/ 0 h 5"/>
              </a:gdLst>
              <a:ahLst/>
              <a:cxnLst>
                <a:cxn ang="0">
                  <a:pos x="T0" y="T1"/>
                </a:cxn>
                <a:cxn ang="0">
                  <a:pos x="T2" y="T3"/>
                </a:cxn>
                <a:cxn ang="0">
                  <a:pos x="T4" y="T5"/>
                </a:cxn>
              </a:cxnLst>
              <a:rect l="0" t="0" r="r" b="b"/>
              <a:pathLst>
                <a:path w="4" h="5">
                  <a:moveTo>
                    <a:pt x="4" y="0"/>
                  </a:moveTo>
                  <a:cubicBezTo>
                    <a:pt x="3" y="1"/>
                    <a:pt x="1" y="2"/>
                    <a:pt x="0" y="2"/>
                  </a:cubicBezTo>
                  <a:cubicBezTo>
                    <a:pt x="0" y="5"/>
                    <a:pt x="4" y="1"/>
                    <a:pt x="4"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9" name="Freeform 279"/>
            <p:cNvSpPr>
              <a:spLocks/>
            </p:cNvSpPr>
            <p:nvPr/>
          </p:nvSpPr>
          <p:spPr bwMode="auto">
            <a:xfrm>
              <a:off x="1076325" y="6767513"/>
              <a:ext cx="28575" cy="31750"/>
            </a:xfrm>
            <a:custGeom>
              <a:avLst/>
              <a:gdLst>
                <a:gd name="T0" fmla="*/ 8 w 9"/>
                <a:gd name="T1" fmla="*/ 0 h 10"/>
                <a:gd name="T2" fmla="*/ 0 w 9"/>
                <a:gd name="T3" fmla="*/ 5 h 10"/>
                <a:gd name="T4" fmla="*/ 1 w 9"/>
                <a:gd name="T5" fmla="*/ 7 h 10"/>
                <a:gd name="T6" fmla="*/ 7 w 9"/>
                <a:gd name="T7" fmla="*/ 8 h 10"/>
                <a:gd name="T8" fmla="*/ 4 w 9"/>
                <a:gd name="T9" fmla="*/ 7 h 10"/>
                <a:gd name="T10" fmla="*/ 8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8" y="0"/>
                  </a:moveTo>
                  <a:cubicBezTo>
                    <a:pt x="6" y="1"/>
                    <a:pt x="1" y="7"/>
                    <a:pt x="0" y="5"/>
                  </a:cubicBezTo>
                  <a:cubicBezTo>
                    <a:pt x="0" y="6"/>
                    <a:pt x="6" y="7"/>
                    <a:pt x="1" y="7"/>
                  </a:cubicBezTo>
                  <a:cubicBezTo>
                    <a:pt x="1" y="10"/>
                    <a:pt x="5" y="7"/>
                    <a:pt x="7" y="8"/>
                  </a:cubicBezTo>
                  <a:cubicBezTo>
                    <a:pt x="6" y="6"/>
                    <a:pt x="6" y="6"/>
                    <a:pt x="4" y="7"/>
                  </a:cubicBezTo>
                  <a:cubicBezTo>
                    <a:pt x="5" y="4"/>
                    <a:pt x="9" y="6"/>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0" name="Freeform 280"/>
            <p:cNvSpPr>
              <a:spLocks/>
            </p:cNvSpPr>
            <p:nvPr/>
          </p:nvSpPr>
          <p:spPr bwMode="auto">
            <a:xfrm>
              <a:off x="1085850" y="6637338"/>
              <a:ext cx="88900" cy="104775"/>
            </a:xfrm>
            <a:custGeom>
              <a:avLst/>
              <a:gdLst>
                <a:gd name="T0" fmla="*/ 9 w 28"/>
                <a:gd name="T1" fmla="*/ 33 h 33"/>
                <a:gd name="T2" fmla="*/ 26 w 28"/>
                <a:gd name="T3" fmla="*/ 0 h 33"/>
                <a:gd name="T4" fmla="*/ 17 w 28"/>
                <a:gd name="T5" fmla="*/ 11 h 33"/>
                <a:gd name="T6" fmla="*/ 9 w 28"/>
                <a:gd name="T7" fmla="*/ 23 h 33"/>
                <a:gd name="T8" fmla="*/ 11 w 28"/>
                <a:gd name="T9" fmla="*/ 24 h 33"/>
                <a:gd name="T10" fmla="*/ 9 w 28"/>
                <a:gd name="T11" fmla="*/ 33 h 33"/>
              </a:gdLst>
              <a:ahLst/>
              <a:cxnLst>
                <a:cxn ang="0">
                  <a:pos x="T0" y="T1"/>
                </a:cxn>
                <a:cxn ang="0">
                  <a:pos x="T2" y="T3"/>
                </a:cxn>
                <a:cxn ang="0">
                  <a:pos x="T4" y="T5"/>
                </a:cxn>
                <a:cxn ang="0">
                  <a:pos x="T6" y="T7"/>
                </a:cxn>
                <a:cxn ang="0">
                  <a:pos x="T8" y="T9"/>
                </a:cxn>
                <a:cxn ang="0">
                  <a:pos x="T10" y="T11"/>
                </a:cxn>
              </a:cxnLst>
              <a:rect l="0" t="0" r="r" b="b"/>
              <a:pathLst>
                <a:path w="28" h="33">
                  <a:moveTo>
                    <a:pt x="9" y="33"/>
                  </a:moveTo>
                  <a:cubicBezTo>
                    <a:pt x="10" y="20"/>
                    <a:pt x="28" y="12"/>
                    <a:pt x="26" y="0"/>
                  </a:cubicBezTo>
                  <a:cubicBezTo>
                    <a:pt x="23" y="2"/>
                    <a:pt x="17" y="7"/>
                    <a:pt x="17" y="11"/>
                  </a:cubicBezTo>
                  <a:cubicBezTo>
                    <a:pt x="12" y="11"/>
                    <a:pt x="11" y="23"/>
                    <a:pt x="9" y="23"/>
                  </a:cubicBezTo>
                  <a:cubicBezTo>
                    <a:pt x="9" y="24"/>
                    <a:pt x="10" y="24"/>
                    <a:pt x="11" y="24"/>
                  </a:cubicBezTo>
                  <a:cubicBezTo>
                    <a:pt x="11" y="23"/>
                    <a:pt x="0" y="32"/>
                    <a:pt x="9" y="3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1" name="Freeform 281"/>
            <p:cNvSpPr>
              <a:spLocks/>
            </p:cNvSpPr>
            <p:nvPr/>
          </p:nvSpPr>
          <p:spPr bwMode="auto">
            <a:xfrm>
              <a:off x="1184275" y="6650038"/>
              <a:ext cx="38100" cy="63500"/>
            </a:xfrm>
            <a:custGeom>
              <a:avLst/>
              <a:gdLst>
                <a:gd name="T0" fmla="*/ 0 w 12"/>
                <a:gd name="T1" fmla="*/ 14 h 20"/>
                <a:gd name="T2" fmla="*/ 7 w 12"/>
                <a:gd name="T3" fmla="*/ 13 h 20"/>
                <a:gd name="T4" fmla="*/ 12 w 12"/>
                <a:gd name="T5" fmla="*/ 0 h 20"/>
                <a:gd name="T6" fmla="*/ 9 w 12"/>
                <a:gd name="T7" fmla="*/ 0 h 20"/>
                <a:gd name="T8" fmla="*/ 8 w 12"/>
                <a:gd name="T9" fmla="*/ 5 h 20"/>
                <a:gd name="T10" fmla="*/ 6 w 12"/>
                <a:gd name="T11" fmla="*/ 6 h 20"/>
                <a:gd name="T12" fmla="*/ 0 w 12"/>
                <a:gd name="T13" fmla="*/ 14 h 20"/>
              </a:gdLst>
              <a:ahLst/>
              <a:cxnLst>
                <a:cxn ang="0">
                  <a:pos x="T0" y="T1"/>
                </a:cxn>
                <a:cxn ang="0">
                  <a:pos x="T2" y="T3"/>
                </a:cxn>
                <a:cxn ang="0">
                  <a:pos x="T4" y="T5"/>
                </a:cxn>
                <a:cxn ang="0">
                  <a:pos x="T6" y="T7"/>
                </a:cxn>
                <a:cxn ang="0">
                  <a:pos x="T8" y="T9"/>
                </a:cxn>
                <a:cxn ang="0">
                  <a:pos x="T10" y="T11"/>
                </a:cxn>
                <a:cxn ang="0">
                  <a:pos x="T12" y="T13"/>
                </a:cxn>
              </a:cxnLst>
              <a:rect l="0" t="0" r="r" b="b"/>
              <a:pathLst>
                <a:path w="12" h="20">
                  <a:moveTo>
                    <a:pt x="0" y="14"/>
                  </a:moveTo>
                  <a:cubicBezTo>
                    <a:pt x="3" y="17"/>
                    <a:pt x="3" y="20"/>
                    <a:pt x="7" y="13"/>
                  </a:cubicBezTo>
                  <a:cubicBezTo>
                    <a:pt x="7" y="11"/>
                    <a:pt x="11" y="5"/>
                    <a:pt x="12" y="0"/>
                  </a:cubicBezTo>
                  <a:cubicBezTo>
                    <a:pt x="11" y="0"/>
                    <a:pt x="10" y="0"/>
                    <a:pt x="9" y="0"/>
                  </a:cubicBezTo>
                  <a:cubicBezTo>
                    <a:pt x="9" y="0"/>
                    <a:pt x="8" y="5"/>
                    <a:pt x="8" y="5"/>
                  </a:cubicBezTo>
                  <a:cubicBezTo>
                    <a:pt x="7" y="9"/>
                    <a:pt x="7" y="7"/>
                    <a:pt x="6" y="6"/>
                  </a:cubicBezTo>
                  <a:cubicBezTo>
                    <a:pt x="8" y="8"/>
                    <a:pt x="4" y="15"/>
                    <a:pt x="0" y="1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2" name="Freeform 282"/>
            <p:cNvSpPr>
              <a:spLocks/>
            </p:cNvSpPr>
            <p:nvPr/>
          </p:nvSpPr>
          <p:spPr bwMode="auto">
            <a:xfrm>
              <a:off x="1254125" y="6751638"/>
              <a:ext cx="9525" cy="9525"/>
            </a:xfrm>
            <a:custGeom>
              <a:avLst/>
              <a:gdLst>
                <a:gd name="T0" fmla="*/ 0 w 3"/>
                <a:gd name="T1" fmla="*/ 3 h 3"/>
                <a:gd name="T2" fmla="*/ 3 w 3"/>
                <a:gd name="T3" fmla="*/ 1 h 3"/>
                <a:gd name="T4" fmla="*/ 0 w 3"/>
                <a:gd name="T5" fmla="*/ 3 h 3"/>
              </a:gdLst>
              <a:ahLst/>
              <a:cxnLst>
                <a:cxn ang="0">
                  <a:pos x="T0" y="T1"/>
                </a:cxn>
                <a:cxn ang="0">
                  <a:pos x="T2" y="T3"/>
                </a:cxn>
                <a:cxn ang="0">
                  <a:pos x="T4" y="T5"/>
                </a:cxn>
              </a:cxnLst>
              <a:rect l="0" t="0" r="r" b="b"/>
              <a:pathLst>
                <a:path w="3" h="3">
                  <a:moveTo>
                    <a:pt x="0" y="3"/>
                  </a:moveTo>
                  <a:cubicBezTo>
                    <a:pt x="2" y="3"/>
                    <a:pt x="3" y="3"/>
                    <a:pt x="3" y="1"/>
                  </a:cubicBezTo>
                  <a:cubicBezTo>
                    <a:pt x="2" y="0"/>
                    <a:pt x="0" y="0"/>
                    <a:pt x="0"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3" name="Freeform 283"/>
            <p:cNvSpPr>
              <a:spLocks/>
            </p:cNvSpPr>
            <p:nvPr/>
          </p:nvSpPr>
          <p:spPr bwMode="auto">
            <a:xfrm>
              <a:off x="488950" y="6592888"/>
              <a:ext cx="146050" cy="273050"/>
            </a:xfrm>
            <a:custGeom>
              <a:avLst/>
              <a:gdLst>
                <a:gd name="T0" fmla="*/ 43 w 46"/>
                <a:gd name="T1" fmla="*/ 0 h 86"/>
                <a:gd name="T2" fmla="*/ 39 w 46"/>
                <a:gd name="T3" fmla="*/ 7 h 86"/>
                <a:gd name="T4" fmla="*/ 41 w 46"/>
                <a:gd name="T5" fmla="*/ 11 h 86"/>
                <a:gd name="T6" fmla="*/ 29 w 46"/>
                <a:gd name="T7" fmla="*/ 30 h 86"/>
                <a:gd name="T8" fmla="*/ 19 w 46"/>
                <a:gd name="T9" fmla="*/ 52 h 86"/>
                <a:gd name="T10" fmla="*/ 4 w 46"/>
                <a:gd name="T11" fmla="*/ 77 h 86"/>
                <a:gd name="T12" fmla="*/ 2 w 46"/>
                <a:gd name="T13" fmla="*/ 77 h 86"/>
                <a:gd name="T14" fmla="*/ 2 w 46"/>
                <a:gd name="T15" fmla="*/ 86 h 86"/>
                <a:gd name="T16" fmla="*/ 7 w 46"/>
                <a:gd name="T17" fmla="*/ 74 h 86"/>
                <a:gd name="T18" fmla="*/ 12 w 46"/>
                <a:gd name="T19" fmla="*/ 70 h 86"/>
                <a:gd name="T20" fmla="*/ 20 w 46"/>
                <a:gd name="T21" fmla="*/ 63 h 86"/>
                <a:gd name="T22" fmla="*/ 27 w 46"/>
                <a:gd name="T23" fmla="*/ 46 h 86"/>
                <a:gd name="T24" fmla="*/ 32 w 46"/>
                <a:gd name="T25" fmla="*/ 31 h 86"/>
                <a:gd name="T26" fmla="*/ 34 w 46"/>
                <a:gd name="T27" fmla="*/ 32 h 86"/>
                <a:gd name="T28" fmla="*/ 37 w 46"/>
                <a:gd name="T29" fmla="*/ 21 h 86"/>
                <a:gd name="T30" fmla="*/ 39 w 46"/>
                <a:gd name="T31" fmla="*/ 22 h 86"/>
                <a:gd name="T32" fmla="*/ 44 w 46"/>
                <a:gd name="T33" fmla="*/ 10 h 86"/>
                <a:gd name="T34" fmla="*/ 45 w 46"/>
                <a:gd name="T35" fmla="*/ 1 h 86"/>
                <a:gd name="T36" fmla="*/ 43 w 46"/>
                <a:gd name="T3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86">
                  <a:moveTo>
                    <a:pt x="43" y="0"/>
                  </a:moveTo>
                  <a:cubicBezTo>
                    <a:pt x="40" y="1"/>
                    <a:pt x="43" y="8"/>
                    <a:pt x="39" y="7"/>
                  </a:cubicBezTo>
                  <a:cubicBezTo>
                    <a:pt x="40" y="8"/>
                    <a:pt x="41" y="9"/>
                    <a:pt x="41" y="11"/>
                  </a:cubicBezTo>
                  <a:cubicBezTo>
                    <a:pt x="39" y="8"/>
                    <a:pt x="31" y="27"/>
                    <a:pt x="29" y="30"/>
                  </a:cubicBezTo>
                  <a:cubicBezTo>
                    <a:pt x="28" y="33"/>
                    <a:pt x="24" y="52"/>
                    <a:pt x="19" y="52"/>
                  </a:cubicBezTo>
                  <a:cubicBezTo>
                    <a:pt x="22" y="54"/>
                    <a:pt x="4" y="70"/>
                    <a:pt x="4" y="77"/>
                  </a:cubicBezTo>
                  <a:cubicBezTo>
                    <a:pt x="4" y="77"/>
                    <a:pt x="3" y="77"/>
                    <a:pt x="2" y="77"/>
                  </a:cubicBezTo>
                  <a:cubicBezTo>
                    <a:pt x="0" y="80"/>
                    <a:pt x="2" y="83"/>
                    <a:pt x="2" y="86"/>
                  </a:cubicBezTo>
                  <a:cubicBezTo>
                    <a:pt x="8" y="82"/>
                    <a:pt x="5" y="77"/>
                    <a:pt x="7" y="74"/>
                  </a:cubicBezTo>
                  <a:cubicBezTo>
                    <a:pt x="8" y="72"/>
                    <a:pt x="10" y="71"/>
                    <a:pt x="12" y="70"/>
                  </a:cubicBezTo>
                  <a:cubicBezTo>
                    <a:pt x="15" y="68"/>
                    <a:pt x="18" y="66"/>
                    <a:pt x="20" y="63"/>
                  </a:cubicBezTo>
                  <a:cubicBezTo>
                    <a:pt x="23" y="56"/>
                    <a:pt x="24" y="53"/>
                    <a:pt x="27" y="46"/>
                  </a:cubicBezTo>
                  <a:cubicBezTo>
                    <a:pt x="29" y="41"/>
                    <a:pt x="32" y="35"/>
                    <a:pt x="32" y="31"/>
                  </a:cubicBezTo>
                  <a:cubicBezTo>
                    <a:pt x="33" y="32"/>
                    <a:pt x="33" y="32"/>
                    <a:pt x="34" y="32"/>
                  </a:cubicBezTo>
                  <a:cubicBezTo>
                    <a:pt x="35" y="30"/>
                    <a:pt x="39" y="22"/>
                    <a:pt x="37" y="21"/>
                  </a:cubicBezTo>
                  <a:cubicBezTo>
                    <a:pt x="37" y="21"/>
                    <a:pt x="38" y="22"/>
                    <a:pt x="39" y="22"/>
                  </a:cubicBezTo>
                  <a:cubicBezTo>
                    <a:pt x="38" y="20"/>
                    <a:pt x="42" y="10"/>
                    <a:pt x="44" y="10"/>
                  </a:cubicBezTo>
                  <a:cubicBezTo>
                    <a:pt x="41" y="6"/>
                    <a:pt x="46" y="5"/>
                    <a:pt x="45" y="1"/>
                  </a:cubicBezTo>
                  <a:cubicBezTo>
                    <a:pt x="43" y="1"/>
                    <a:pt x="43" y="3"/>
                    <a:pt x="43"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4" name="Freeform 284"/>
            <p:cNvSpPr>
              <a:spLocks/>
            </p:cNvSpPr>
            <p:nvPr/>
          </p:nvSpPr>
          <p:spPr bwMode="auto">
            <a:xfrm>
              <a:off x="552450" y="669131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5" name="Freeform 285"/>
            <p:cNvSpPr>
              <a:spLocks/>
            </p:cNvSpPr>
            <p:nvPr/>
          </p:nvSpPr>
          <p:spPr bwMode="auto">
            <a:xfrm>
              <a:off x="482600" y="6853238"/>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0"/>
                    <a:pt x="1" y="1"/>
                  </a:cubicBezTo>
                  <a:cubicBezTo>
                    <a:pt x="1" y="0"/>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6" name="Freeform 286"/>
            <p:cNvSpPr>
              <a:spLocks/>
            </p:cNvSpPr>
            <p:nvPr/>
          </p:nvSpPr>
          <p:spPr bwMode="auto">
            <a:xfrm>
              <a:off x="1397000" y="6621463"/>
              <a:ext cx="117475" cy="73025"/>
            </a:xfrm>
            <a:custGeom>
              <a:avLst/>
              <a:gdLst>
                <a:gd name="T0" fmla="*/ 37 w 37"/>
                <a:gd name="T1" fmla="*/ 8 h 23"/>
                <a:gd name="T2" fmla="*/ 24 w 37"/>
                <a:gd name="T3" fmla="*/ 0 h 23"/>
                <a:gd name="T4" fmla="*/ 18 w 37"/>
                <a:gd name="T5" fmla="*/ 1 h 23"/>
                <a:gd name="T6" fmla="*/ 0 w 37"/>
                <a:gd name="T7" fmla="*/ 18 h 23"/>
                <a:gd name="T8" fmla="*/ 6 w 37"/>
                <a:gd name="T9" fmla="*/ 20 h 23"/>
                <a:gd name="T10" fmla="*/ 8 w 37"/>
                <a:gd name="T11" fmla="*/ 17 h 23"/>
                <a:gd name="T12" fmla="*/ 37 w 37"/>
                <a:gd name="T13" fmla="*/ 8 h 23"/>
              </a:gdLst>
              <a:ahLst/>
              <a:cxnLst>
                <a:cxn ang="0">
                  <a:pos x="T0" y="T1"/>
                </a:cxn>
                <a:cxn ang="0">
                  <a:pos x="T2" y="T3"/>
                </a:cxn>
                <a:cxn ang="0">
                  <a:pos x="T4" y="T5"/>
                </a:cxn>
                <a:cxn ang="0">
                  <a:pos x="T6" y="T7"/>
                </a:cxn>
                <a:cxn ang="0">
                  <a:pos x="T8" y="T9"/>
                </a:cxn>
                <a:cxn ang="0">
                  <a:pos x="T10" y="T11"/>
                </a:cxn>
                <a:cxn ang="0">
                  <a:pos x="T12" y="T13"/>
                </a:cxn>
              </a:cxnLst>
              <a:rect l="0" t="0" r="r" b="b"/>
              <a:pathLst>
                <a:path w="37" h="23">
                  <a:moveTo>
                    <a:pt x="37" y="8"/>
                  </a:moveTo>
                  <a:cubicBezTo>
                    <a:pt x="31" y="7"/>
                    <a:pt x="17" y="12"/>
                    <a:pt x="24" y="0"/>
                  </a:cubicBezTo>
                  <a:cubicBezTo>
                    <a:pt x="22" y="0"/>
                    <a:pt x="20" y="0"/>
                    <a:pt x="18" y="1"/>
                  </a:cubicBezTo>
                  <a:cubicBezTo>
                    <a:pt x="20" y="6"/>
                    <a:pt x="3" y="16"/>
                    <a:pt x="0" y="18"/>
                  </a:cubicBezTo>
                  <a:cubicBezTo>
                    <a:pt x="4" y="23"/>
                    <a:pt x="10" y="20"/>
                    <a:pt x="6" y="20"/>
                  </a:cubicBezTo>
                  <a:cubicBezTo>
                    <a:pt x="7" y="19"/>
                    <a:pt x="7" y="18"/>
                    <a:pt x="8" y="17"/>
                  </a:cubicBezTo>
                  <a:cubicBezTo>
                    <a:pt x="14" y="21"/>
                    <a:pt x="35" y="14"/>
                    <a:pt x="37"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7" name="Freeform 287"/>
            <p:cNvSpPr>
              <a:spLocks/>
            </p:cNvSpPr>
            <p:nvPr/>
          </p:nvSpPr>
          <p:spPr bwMode="auto">
            <a:xfrm>
              <a:off x="1511300" y="6532563"/>
              <a:ext cx="38100" cy="38100"/>
            </a:xfrm>
            <a:custGeom>
              <a:avLst/>
              <a:gdLst>
                <a:gd name="T0" fmla="*/ 12 w 12"/>
                <a:gd name="T1" fmla="*/ 3 h 12"/>
                <a:gd name="T2" fmla="*/ 9 w 12"/>
                <a:gd name="T3" fmla="*/ 4 h 12"/>
                <a:gd name="T4" fmla="*/ 11 w 12"/>
                <a:gd name="T5" fmla="*/ 2 h 12"/>
                <a:gd name="T6" fmla="*/ 0 w 12"/>
                <a:gd name="T7" fmla="*/ 12 h 12"/>
                <a:gd name="T8" fmla="*/ 11 w 12"/>
                <a:gd name="T9" fmla="*/ 9 h 12"/>
                <a:gd name="T10" fmla="*/ 12 w 12"/>
                <a:gd name="T11" fmla="*/ 3 h 12"/>
              </a:gdLst>
              <a:ahLst/>
              <a:cxnLst>
                <a:cxn ang="0">
                  <a:pos x="T0" y="T1"/>
                </a:cxn>
                <a:cxn ang="0">
                  <a:pos x="T2" y="T3"/>
                </a:cxn>
                <a:cxn ang="0">
                  <a:pos x="T4" y="T5"/>
                </a:cxn>
                <a:cxn ang="0">
                  <a:pos x="T6" y="T7"/>
                </a:cxn>
                <a:cxn ang="0">
                  <a:pos x="T8" y="T9"/>
                </a:cxn>
                <a:cxn ang="0">
                  <a:pos x="T10" y="T11"/>
                </a:cxn>
              </a:cxnLst>
              <a:rect l="0" t="0" r="r" b="b"/>
              <a:pathLst>
                <a:path w="12" h="12">
                  <a:moveTo>
                    <a:pt x="12" y="3"/>
                  </a:moveTo>
                  <a:cubicBezTo>
                    <a:pt x="11" y="3"/>
                    <a:pt x="10" y="4"/>
                    <a:pt x="9" y="4"/>
                  </a:cubicBezTo>
                  <a:cubicBezTo>
                    <a:pt x="10" y="3"/>
                    <a:pt x="10" y="3"/>
                    <a:pt x="11" y="2"/>
                  </a:cubicBezTo>
                  <a:cubicBezTo>
                    <a:pt x="6" y="0"/>
                    <a:pt x="1" y="9"/>
                    <a:pt x="0" y="12"/>
                  </a:cubicBezTo>
                  <a:cubicBezTo>
                    <a:pt x="6" y="11"/>
                    <a:pt x="7" y="12"/>
                    <a:pt x="11" y="9"/>
                  </a:cubicBezTo>
                  <a:cubicBezTo>
                    <a:pt x="12" y="8"/>
                    <a:pt x="9" y="4"/>
                    <a:pt x="12"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8" name="Freeform 288"/>
            <p:cNvSpPr>
              <a:spLocks/>
            </p:cNvSpPr>
            <p:nvPr/>
          </p:nvSpPr>
          <p:spPr bwMode="auto">
            <a:xfrm>
              <a:off x="1457325" y="6583363"/>
              <a:ext cx="69850" cy="47625"/>
            </a:xfrm>
            <a:custGeom>
              <a:avLst/>
              <a:gdLst>
                <a:gd name="T0" fmla="*/ 22 w 22"/>
                <a:gd name="T1" fmla="*/ 4 h 15"/>
                <a:gd name="T2" fmla="*/ 14 w 22"/>
                <a:gd name="T3" fmla="*/ 3 h 15"/>
                <a:gd name="T4" fmla="*/ 16 w 22"/>
                <a:gd name="T5" fmla="*/ 1 h 15"/>
                <a:gd name="T6" fmla="*/ 7 w 22"/>
                <a:gd name="T7" fmla="*/ 7 h 15"/>
                <a:gd name="T8" fmla="*/ 8 w 22"/>
                <a:gd name="T9" fmla="*/ 9 h 15"/>
                <a:gd name="T10" fmla="*/ 22 w 22"/>
                <a:gd name="T11" fmla="*/ 4 h 15"/>
              </a:gdLst>
              <a:ahLst/>
              <a:cxnLst>
                <a:cxn ang="0">
                  <a:pos x="T0" y="T1"/>
                </a:cxn>
                <a:cxn ang="0">
                  <a:pos x="T2" y="T3"/>
                </a:cxn>
                <a:cxn ang="0">
                  <a:pos x="T4" y="T5"/>
                </a:cxn>
                <a:cxn ang="0">
                  <a:pos x="T6" y="T7"/>
                </a:cxn>
                <a:cxn ang="0">
                  <a:pos x="T8" y="T9"/>
                </a:cxn>
                <a:cxn ang="0">
                  <a:pos x="T10" y="T11"/>
                </a:cxn>
              </a:cxnLst>
              <a:rect l="0" t="0" r="r" b="b"/>
              <a:pathLst>
                <a:path w="22" h="15">
                  <a:moveTo>
                    <a:pt x="22" y="4"/>
                  </a:moveTo>
                  <a:cubicBezTo>
                    <a:pt x="20" y="3"/>
                    <a:pt x="14" y="6"/>
                    <a:pt x="14" y="3"/>
                  </a:cubicBezTo>
                  <a:cubicBezTo>
                    <a:pt x="14" y="2"/>
                    <a:pt x="15" y="1"/>
                    <a:pt x="16" y="1"/>
                  </a:cubicBezTo>
                  <a:cubicBezTo>
                    <a:pt x="16" y="0"/>
                    <a:pt x="7" y="6"/>
                    <a:pt x="7" y="7"/>
                  </a:cubicBezTo>
                  <a:cubicBezTo>
                    <a:pt x="0" y="9"/>
                    <a:pt x="7" y="13"/>
                    <a:pt x="8" y="9"/>
                  </a:cubicBezTo>
                  <a:cubicBezTo>
                    <a:pt x="10" y="15"/>
                    <a:pt x="22" y="9"/>
                    <a:pt x="22"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9" name="Freeform 289"/>
            <p:cNvSpPr>
              <a:spLocks/>
            </p:cNvSpPr>
            <p:nvPr/>
          </p:nvSpPr>
          <p:spPr bwMode="auto">
            <a:xfrm>
              <a:off x="2374900" y="6824663"/>
              <a:ext cx="15875" cy="12700"/>
            </a:xfrm>
            <a:custGeom>
              <a:avLst/>
              <a:gdLst>
                <a:gd name="T0" fmla="*/ 5 w 5"/>
                <a:gd name="T1" fmla="*/ 0 h 4"/>
                <a:gd name="T2" fmla="*/ 0 w 5"/>
                <a:gd name="T3" fmla="*/ 0 h 4"/>
                <a:gd name="T4" fmla="*/ 0 w 5"/>
                <a:gd name="T5" fmla="*/ 3 h 4"/>
                <a:gd name="T6" fmla="*/ 5 w 5"/>
                <a:gd name="T7" fmla="*/ 0 h 4"/>
              </a:gdLst>
              <a:ahLst/>
              <a:cxnLst>
                <a:cxn ang="0">
                  <a:pos x="T0" y="T1"/>
                </a:cxn>
                <a:cxn ang="0">
                  <a:pos x="T2" y="T3"/>
                </a:cxn>
                <a:cxn ang="0">
                  <a:pos x="T4" y="T5"/>
                </a:cxn>
                <a:cxn ang="0">
                  <a:pos x="T6" y="T7"/>
                </a:cxn>
              </a:cxnLst>
              <a:rect l="0" t="0" r="r" b="b"/>
              <a:pathLst>
                <a:path w="5" h="4">
                  <a:moveTo>
                    <a:pt x="5" y="0"/>
                  </a:moveTo>
                  <a:cubicBezTo>
                    <a:pt x="3" y="0"/>
                    <a:pt x="2" y="0"/>
                    <a:pt x="0" y="0"/>
                  </a:cubicBezTo>
                  <a:cubicBezTo>
                    <a:pt x="0" y="1"/>
                    <a:pt x="0" y="2"/>
                    <a:pt x="0" y="3"/>
                  </a:cubicBezTo>
                  <a:cubicBezTo>
                    <a:pt x="3" y="3"/>
                    <a:pt x="5" y="4"/>
                    <a:pt x="5"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0" name="Freeform 290"/>
            <p:cNvSpPr>
              <a:spLocks/>
            </p:cNvSpPr>
            <p:nvPr/>
          </p:nvSpPr>
          <p:spPr bwMode="auto">
            <a:xfrm>
              <a:off x="104775" y="6878638"/>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1" name="Freeform 291"/>
            <p:cNvSpPr>
              <a:spLocks/>
            </p:cNvSpPr>
            <p:nvPr/>
          </p:nvSpPr>
          <p:spPr bwMode="auto">
            <a:xfrm>
              <a:off x="1044575" y="6691313"/>
              <a:ext cx="25400" cy="25400"/>
            </a:xfrm>
            <a:custGeom>
              <a:avLst/>
              <a:gdLst>
                <a:gd name="T0" fmla="*/ 1 w 8"/>
                <a:gd name="T1" fmla="*/ 8 h 8"/>
                <a:gd name="T2" fmla="*/ 3 w 8"/>
                <a:gd name="T3" fmla="*/ 0 h 8"/>
                <a:gd name="T4" fmla="*/ 5 w 8"/>
                <a:gd name="T5" fmla="*/ 1 h 8"/>
                <a:gd name="T6" fmla="*/ 1 w 8"/>
                <a:gd name="T7" fmla="*/ 8 h 8"/>
              </a:gdLst>
              <a:ahLst/>
              <a:cxnLst>
                <a:cxn ang="0">
                  <a:pos x="T0" y="T1"/>
                </a:cxn>
                <a:cxn ang="0">
                  <a:pos x="T2" y="T3"/>
                </a:cxn>
                <a:cxn ang="0">
                  <a:pos x="T4" y="T5"/>
                </a:cxn>
                <a:cxn ang="0">
                  <a:pos x="T6" y="T7"/>
                </a:cxn>
              </a:cxnLst>
              <a:rect l="0" t="0" r="r" b="b"/>
              <a:pathLst>
                <a:path w="8" h="8">
                  <a:moveTo>
                    <a:pt x="1" y="8"/>
                  </a:moveTo>
                  <a:cubicBezTo>
                    <a:pt x="6" y="8"/>
                    <a:pt x="8" y="0"/>
                    <a:pt x="3" y="0"/>
                  </a:cubicBezTo>
                  <a:cubicBezTo>
                    <a:pt x="3" y="1"/>
                    <a:pt x="4" y="1"/>
                    <a:pt x="5" y="1"/>
                  </a:cubicBezTo>
                  <a:cubicBezTo>
                    <a:pt x="4" y="1"/>
                    <a:pt x="0" y="8"/>
                    <a:pt x="1"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2" name="Freeform 292"/>
            <p:cNvSpPr>
              <a:spLocks/>
            </p:cNvSpPr>
            <p:nvPr/>
          </p:nvSpPr>
          <p:spPr bwMode="auto">
            <a:xfrm>
              <a:off x="1009650" y="6757988"/>
              <a:ext cx="25400" cy="38100"/>
            </a:xfrm>
            <a:custGeom>
              <a:avLst/>
              <a:gdLst>
                <a:gd name="T0" fmla="*/ 5 w 8"/>
                <a:gd name="T1" fmla="*/ 6 h 12"/>
                <a:gd name="T2" fmla="*/ 8 w 8"/>
                <a:gd name="T3" fmla="*/ 1 h 12"/>
                <a:gd name="T4" fmla="*/ 4 w 8"/>
                <a:gd name="T5" fmla="*/ 0 h 12"/>
                <a:gd name="T6" fmla="*/ 4 w 8"/>
                <a:gd name="T7" fmla="*/ 3 h 12"/>
                <a:gd name="T8" fmla="*/ 2 w 8"/>
                <a:gd name="T9" fmla="*/ 1 h 12"/>
                <a:gd name="T10" fmla="*/ 0 w 8"/>
                <a:gd name="T11" fmla="*/ 12 h 12"/>
                <a:gd name="T12" fmla="*/ 2 w 8"/>
                <a:gd name="T13" fmla="*/ 8 h 12"/>
                <a:gd name="T14" fmla="*/ 5 w 8"/>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5" y="6"/>
                  </a:moveTo>
                  <a:cubicBezTo>
                    <a:pt x="5" y="1"/>
                    <a:pt x="7" y="4"/>
                    <a:pt x="8" y="1"/>
                  </a:cubicBezTo>
                  <a:cubicBezTo>
                    <a:pt x="6" y="1"/>
                    <a:pt x="5" y="1"/>
                    <a:pt x="4" y="0"/>
                  </a:cubicBezTo>
                  <a:cubicBezTo>
                    <a:pt x="3" y="1"/>
                    <a:pt x="3" y="2"/>
                    <a:pt x="4" y="3"/>
                  </a:cubicBezTo>
                  <a:cubicBezTo>
                    <a:pt x="3" y="2"/>
                    <a:pt x="3" y="2"/>
                    <a:pt x="2" y="1"/>
                  </a:cubicBezTo>
                  <a:cubicBezTo>
                    <a:pt x="2" y="2"/>
                    <a:pt x="0" y="10"/>
                    <a:pt x="0" y="12"/>
                  </a:cubicBezTo>
                  <a:cubicBezTo>
                    <a:pt x="0" y="12"/>
                    <a:pt x="4" y="9"/>
                    <a:pt x="2" y="8"/>
                  </a:cubicBezTo>
                  <a:cubicBezTo>
                    <a:pt x="2" y="7"/>
                    <a:pt x="5" y="9"/>
                    <a:pt x="5" y="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3" name="Freeform 293"/>
            <p:cNvSpPr>
              <a:spLocks/>
            </p:cNvSpPr>
            <p:nvPr/>
          </p:nvSpPr>
          <p:spPr bwMode="auto">
            <a:xfrm>
              <a:off x="1047750" y="6665913"/>
              <a:ext cx="44450" cy="31750"/>
            </a:xfrm>
            <a:custGeom>
              <a:avLst/>
              <a:gdLst>
                <a:gd name="T0" fmla="*/ 10 w 14"/>
                <a:gd name="T1" fmla="*/ 2 h 10"/>
                <a:gd name="T2" fmla="*/ 7 w 14"/>
                <a:gd name="T3" fmla="*/ 10 h 10"/>
                <a:gd name="T4" fmla="*/ 10 w 14"/>
                <a:gd name="T5" fmla="*/ 2 h 10"/>
              </a:gdLst>
              <a:ahLst/>
              <a:cxnLst>
                <a:cxn ang="0">
                  <a:pos x="T0" y="T1"/>
                </a:cxn>
                <a:cxn ang="0">
                  <a:pos x="T2" y="T3"/>
                </a:cxn>
                <a:cxn ang="0">
                  <a:pos x="T4" y="T5"/>
                </a:cxn>
              </a:cxnLst>
              <a:rect l="0" t="0" r="r" b="b"/>
              <a:pathLst>
                <a:path w="14" h="10">
                  <a:moveTo>
                    <a:pt x="10" y="2"/>
                  </a:moveTo>
                  <a:cubicBezTo>
                    <a:pt x="10" y="0"/>
                    <a:pt x="0" y="10"/>
                    <a:pt x="7" y="10"/>
                  </a:cubicBezTo>
                  <a:cubicBezTo>
                    <a:pt x="6" y="7"/>
                    <a:pt x="14" y="8"/>
                    <a:pt x="10"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4" name="Freeform 294"/>
            <p:cNvSpPr>
              <a:spLocks/>
            </p:cNvSpPr>
            <p:nvPr/>
          </p:nvSpPr>
          <p:spPr bwMode="auto">
            <a:xfrm>
              <a:off x="993775" y="6796088"/>
              <a:ext cx="15875" cy="19050"/>
            </a:xfrm>
            <a:custGeom>
              <a:avLst/>
              <a:gdLst>
                <a:gd name="T0" fmla="*/ 4 w 5"/>
                <a:gd name="T1" fmla="*/ 2 h 6"/>
                <a:gd name="T2" fmla="*/ 4 w 5"/>
                <a:gd name="T3" fmla="*/ 5 h 6"/>
                <a:gd name="T4" fmla="*/ 4 w 5"/>
                <a:gd name="T5" fmla="*/ 2 h 6"/>
              </a:gdLst>
              <a:ahLst/>
              <a:cxnLst>
                <a:cxn ang="0">
                  <a:pos x="T0" y="T1"/>
                </a:cxn>
                <a:cxn ang="0">
                  <a:pos x="T2" y="T3"/>
                </a:cxn>
                <a:cxn ang="0">
                  <a:pos x="T4" y="T5"/>
                </a:cxn>
              </a:cxnLst>
              <a:rect l="0" t="0" r="r" b="b"/>
              <a:pathLst>
                <a:path w="5" h="6">
                  <a:moveTo>
                    <a:pt x="4" y="2"/>
                  </a:moveTo>
                  <a:cubicBezTo>
                    <a:pt x="3" y="0"/>
                    <a:pt x="0" y="6"/>
                    <a:pt x="4" y="5"/>
                  </a:cubicBezTo>
                  <a:cubicBezTo>
                    <a:pt x="5" y="3"/>
                    <a:pt x="3" y="2"/>
                    <a:pt x="4"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5" name="Freeform 295"/>
            <p:cNvSpPr>
              <a:spLocks/>
            </p:cNvSpPr>
            <p:nvPr/>
          </p:nvSpPr>
          <p:spPr bwMode="auto">
            <a:xfrm>
              <a:off x="908050" y="6707188"/>
              <a:ext cx="107950" cy="158750"/>
            </a:xfrm>
            <a:custGeom>
              <a:avLst/>
              <a:gdLst>
                <a:gd name="T0" fmla="*/ 34 w 34"/>
                <a:gd name="T1" fmla="*/ 6 h 50"/>
                <a:gd name="T2" fmla="*/ 30 w 34"/>
                <a:gd name="T3" fmla="*/ 0 h 50"/>
                <a:gd name="T4" fmla="*/ 22 w 34"/>
                <a:gd name="T5" fmla="*/ 7 h 50"/>
                <a:gd name="T6" fmla="*/ 18 w 34"/>
                <a:gd name="T7" fmla="*/ 18 h 50"/>
                <a:gd name="T8" fmla="*/ 11 w 34"/>
                <a:gd name="T9" fmla="*/ 22 h 50"/>
                <a:gd name="T10" fmla="*/ 0 w 34"/>
                <a:gd name="T11" fmla="*/ 46 h 50"/>
                <a:gd name="T12" fmla="*/ 10 w 34"/>
                <a:gd name="T13" fmla="*/ 35 h 50"/>
                <a:gd name="T14" fmla="*/ 11 w 34"/>
                <a:gd name="T15" fmla="*/ 38 h 50"/>
                <a:gd name="T16" fmla="*/ 17 w 34"/>
                <a:gd name="T17" fmla="*/ 21 h 50"/>
                <a:gd name="T18" fmla="*/ 19 w 34"/>
                <a:gd name="T19" fmla="*/ 22 h 50"/>
                <a:gd name="T20" fmla="*/ 34 w 34"/>
                <a:gd name="T21"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50">
                  <a:moveTo>
                    <a:pt x="34" y="6"/>
                  </a:moveTo>
                  <a:cubicBezTo>
                    <a:pt x="32" y="2"/>
                    <a:pt x="29" y="6"/>
                    <a:pt x="30" y="0"/>
                  </a:cubicBezTo>
                  <a:cubicBezTo>
                    <a:pt x="29" y="2"/>
                    <a:pt x="25" y="1"/>
                    <a:pt x="22" y="7"/>
                  </a:cubicBezTo>
                  <a:cubicBezTo>
                    <a:pt x="20" y="10"/>
                    <a:pt x="16" y="14"/>
                    <a:pt x="18" y="18"/>
                  </a:cubicBezTo>
                  <a:cubicBezTo>
                    <a:pt x="16" y="18"/>
                    <a:pt x="11" y="23"/>
                    <a:pt x="11" y="22"/>
                  </a:cubicBezTo>
                  <a:cubicBezTo>
                    <a:pt x="11" y="25"/>
                    <a:pt x="3" y="44"/>
                    <a:pt x="0" y="46"/>
                  </a:cubicBezTo>
                  <a:cubicBezTo>
                    <a:pt x="4" y="50"/>
                    <a:pt x="8" y="37"/>
                    <a:pt x="10" y="35"/>
                  </a:cubicBezTo>
                  <a:cubicBezTo>
                    <a:pt x="11" y="36"/>
                    <a:pt x="11" y="37"/>
                    <a:pt x="11" y="38"/>
                  </a:cubicBezTo>
                  <a:cubicBezTo>
                    <a:pt x="14" y="32"/>
                    <a:pt x="13" y="26"/>
                    <a:pt x="17" y="21"/>
                  </a:cubicBezTo>
                  <a:cubicBezTo>
                    <a:pt x="17" y="21"/>
                    <a:pt x="18" y="22"/>
                    <a:pt x="19" y="22"/>
                  </a:cubicBezTo>
                  <a:cubicBezTo>
                    <a:pt x="16" y="21"/>
                    <a:pt x="29" y="4"/>
                    <a:pt x="34" y="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6" name="Freeform 296"/>
            <p:cNvSpPr>
              <a:spLocks/>
            </p:cNvSpPr>
            <p:nvPr/>
          </p:nvSpPr>
          <p:spPr bwMode="auto">
            <a:xfrm>
              <a:off x="463550" y="6215063"/>
              <a:ext cx="15875" cy="31750"/>
            </a:xfrm>
            <a:custGeom>
              <a:avLst/>
              <a:gdLst>
                <a:gd name="T0" fmla="*/ 1 w 5"/>
                <a:gd name="T1" fmla="*/ 8 h 10"/>
                <a:gd name="T2" fmla="*/ 3 w 5"/>
                <a:gd name="T3" fmla="*/ 10 h 10"/>
                <a:gd name="T4" fmla="*/ 5 w 5"/>
                <a:gd name="T5" fmla="*/ 9 h 10"/>
                <a:gd name="T6" fmla="*/ 0 w 5"/>
                <a:gd name="T7" fmla="*/ 0 h 10"/>
                <a:gd name="T8" fmla="*/ 1 w 5"/>
                <a:gd name="T9" fmla="*/ 8 h 10"/>
              </a:gdLst>
              <a:ahLst/>
              <a:cxnLst>
                <a:cxn ang="0">
                  <a:pos x="T0" y="T1"/>
                </a:cxn>
                <a:cxn ang="0">
                  <a:pos x="T2" y="T3"/>
                </a:cxn>
                <a:cxn ang="0">
                  <a:pos x="T4" y="T5"/>
                </a:cxn>
                <a:cxn ang="0">
                  <a:pos x="T6" y="T7"/>
                </a:cxn>
                <a:cxn ang="0">
                  <a:pos x="T8" y="T9"/>
                </a:cxn>
              </a:cxnLst>
              <a:rect l="0" t="0" r="r" b="b"/>
              <a:pathLst>
                <a:path w="5" h="10">
                  <a:moveTo>
                    <a:pt x="1" y="8"/>
                  </a:moveTo>
                  <a:cubicBezTo>
                    <a:pt x="1" y="9"/>
                    <a:pt x="3" y="8"/>
                    <a:pt x="3" y="10"/>
                  </a:cubicBezTo>
                  <a:cubicBezTo>
                    <a:pt x="3" y="10"/>
                    <a:pt x="4" y="9"/>
                    <a:pt x="5" y="9"/>
                  </a:cubicBezTo>
                  <a:cubicBezTo>
                    <a:pt x="4" y="8"/>
                    <a:pt x="4" y="0"/>
                    <a:pt x="0" y="0"/>
                  </a:cubicBezTo>
                  <a:cubicBezTo>
                    <a:pt x="0" y="3"/>
                    <a:pt x="1" y="8"/>
                    <a:pt x="1"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7" name="Freeform 297"/>
            <p:cNvSpPr>
              <a:spLocks/>
            </p:cNvSpPr>
            <p:nvPr/>
          </p:nvSpPr>
          <p:spPr bwMode="auto">
            <a:xfrm>
              <a:off x="441325" y="6148388"/>
              <a:ext cx="31750" cy="25400"/>
            </a:xfrm>
            <a:custGeom>
              <a:avLst/>
              <a:gdLst>
                <a:gd name="T0" fmla="*/ 8 w 10"/>
                <a:gd name="T1" fmla="*/ 8 h 8"/>
                <a:gd name="T2" fmla="*/ 9 w 10"/>
                <a:gd name="T3" fmla="*/ 0 h 8"/>
                <a:gd name="T4" fmla="*/ 1 w 10"/>
                <a:gd name="T5" fmla="*/ 3 h 8"/>
                <a:gd name="T6" fmla="*/ 1 w 10"/>
                <a:gd name="T7" fmla="*/ 6 h 8"/>
                <a:gd name="T8" fmla="*/ 8 w 10"/>
                <a:gd name="T9" fmla="*/ 8 h 8"/>
              </a:gdLst>
              <a:ahLst/>
              <a:cxnLst>
                <a:cxn ang="0">
                  <a:pos x="T0" y="T1"/>
                </a:cxn>
                <a:cxn ang="0">
                  <a:pos x="T2" y="T3"/>
                </a:cxn>
                <a:cxn ang="0">
                  <a:pos x="T4" y="T5"/>
                </a:cxn>
                <a:cxn ang="0">
                  <a:pos x="T6" y="T7"/>
                </a:cxn>
                <a:cxn ang="0">
                  <a:pos x="T8" y="T9"/>
                </a:cxn>
              </a:cxnLst>
              <a:rect l="0" t="0" r="r" b="b"/>
              <a:pathLst>
                <a:path w="10" h="8">
                  <a:moveTo>
                    <a:pt x="8" y="8"/>
                  </a:moveTo>
                  <a:cubicBezTo>
                    <a:pt x="7" y="5"/>
                    <a:pt x="10" y="2"/>
                    <a:pt x="9" y="0"/>
                  </a:cubicBezTo>
                  <a:cubicBezTo>
                    <a:pt x="9" y="0"/>
                    <a:pt x="0" y="5"/>
                    <a:pt x="1" y="3"/>
                  </a:cubicBezTo>
                  <a:cubicBezTo>
                    <a:pt x="0" y="4"/>
                    <a:pt x="0" y="5"/>
                    <a:pt x="1" y="6"/>
                  </a:cubicBezTo>
                  <a:cubicBezTo>
                    <a:pt x="3" y="3"/>
                    <a:pt x="8" y="6"/>
                    <a:pt x="8"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8" name="Freeform 298"/>
            <p:cNvSpPr>
              <a:spLocks/>
            </p:cNvSpPr>
            <p:nvPr/>
          </p:nvSpPr>
          <p:spPr bwMode="auto">
            <a:xfrm>
              <a:off x="463550" y="6348413"/>
              <a:ext cx="25400" cy="47625"/>
            </a:xfrm>
            <a:custGeom>
              <a:avLst/>
              <a:gdLst>
                <a:gd name="T0" fmla="*/ 6 w 8"/>
                <a:gd name="T1" fmla="*/ 2 h 15"/>
                <a:gd name="T2" fmla="*/ 8 w 8"/>
                <a:gd name="T3" fmla="*/ 2 h 15"/>
                <a:gd name="T4" fmla="*/ 6 w 8"/>
                <a:gd name="T5" fmla="*/ 0 h 15"/>
                <a:gd name="T6" fmla="*/ 0 w 8"/>
                <a:gd name="T7" fmla="*/ 15 h 15"/>
                <a:gd name="T8" fmla="*/ 6 w 8"/>
                <a:gd name="T9" fmla="*/ 2 h 15"/>
              </a:gdLst>
              <a:ahLst/>
              <a:cxnLst>
                <a:cxn ang="0">
                  <a:pos x="T0" y="T1"/>
                </a:cxn>
                <a:cxn ang="0">
                  <a:pos x="T2" y="T3"/>
                </a:cxn>
                <a:cxn ang="0">
                  <a:pos x="T4" y="T5"/>
                </a:cxn>
                <a:cxn ang="0">
                  <a:pos x="T6" y="T7"/>
                </a:cxn>
                <a:cxn ang="0">
                  <a:pos x="T8" y="T9"/>
                </a:cxn>
              </a:cxnLst>
              <a:rect l="0" t="0" r="r" b="b"/>
              <a:pathLst>
                <a:path w="8" h="15">
                  <a:moveTo>
                    <a:pt x="6" y="2"/>
                  </a:moveTo>
                  <a:cubicBezTo>
                    <a:pt x="6" y="3"/>
                    <a:pt x="7" y="3"/>
                    <a:pt x="8" y="2"/>
                  </a:cubicBezTo>
                  <a:cubicBezTo>
                    <a:pt x="7" y="2"/>
                    <a:pt x="7" y="1"/>
                    <a:pt x="6" y="0"/>
                  </a:cubicBezTo>
                  <a:cubicBezTo>
                    <a:pt x="1" y="3"/>
                    <a:pt x="0" y="9"/>
                    <a:pt x="0" y="15"/>
                  </a:cubicBezTo>
                  <a:cubicBezTo>
                    <a:pt x="3" y="13"/>
                    <a:pt x="5" y="7"/>
                    <a:pt x="6"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9" name="Freeform 299"/>
            <p:cNvSpPr>
              <a:spLocks/>
            </p:cNvSpPr>
            <p:nvPr/>
          </p:nvSpPr>
          <p:spPr bwMode="auto">
            <a:xfrm>
              <a:off x="422275" y="6373813"/>
              <a:ext cx="38100" cy="88900"/>
            </a:xfrm>
            <a:custGeom>
              <a:avLst/>
              <a:gdLst>
                <a:gd name="T0" fmla="*/ 12 w 12"/>
                <a:gd name="T1" fmla="*/ 7 h 28"/>
                <a:gd name="T2" fmla="*/ 6 w 12"/>
                <a:gd name="T3" fmla="*/ 8 h 28"/>
                <a:gd name="T4" fmla="*/ 5 w 12"/>
                <a:gd name="T5" fmla="*/ 9 h 28"/>
                <a:gd name="T6" fmla="*/ 2 w 12"/>
                <a:gd name="T7" fmla="*/ 6 h 28"/>
                <a:gd name="T8" fmla="*/ 4 w 12"/>
                <a:gd name="T9" fmla="*/ 5 h 28"/>
                <a:gd name="T10" fmla="*/ 0 w 12"/>
                <a:gd name="T11" fmla="*/ 0 h 28"/>
                <a:gd name="T12" fmla="*/ 1 w 12"/>
                <a:gd name="T13" fmla="*/ 28 h 28"/>
                <a:gd name="T14" fmla="*/ 12 w 12"/>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8">
                  <a:moveTo>
                    <a:pt x="12" y="7"/>
                  </a:moveTo>
                  <a:cubicBezTo>
                    <a:pt x="10" y="7"/>
                    <a:pt x="8" y="7"/>
                    <a:pt x="6" y="8"/>
                  </a:cubicBezTo>
                  <a:cubicBezTo>
                    <a:pt x="8" y="7"/>
                    <a:pt x="5" y="7"/>
                    <a:pt x="5" y="9"/>
                  </a:cubicBezTo>
                  <a:cubicBezTo>
                    <a:pt x="3" y="9"/>
                    <a:pt x="5" y="6"/>
                    <a:pt x="2" y="6"/>
                  </a:cubicBezTo>
                  <a:cubicBezTo>
                    <a:pt x="3" y="6"/>
                    <a:pt x="4" y="6"/>
                    <a:pt x="4" y="5"/>
                  </a:cubicBezTo>
                  <a:cubicBezTo>
                    <a:pt x="2" y="4"/>
                    <a:pt x="4" y="0"/>
                    <a:pt x="0" y="0"/>
                  </a:cubicBezTo>
                  <a:cubicBezTo>
                    <a:pt x="2" y="11"/>
                    <a:pt x="2" y="19"/>
                    <a:pt x="1" y="28"/>
                  </a:cubicBezTo>
                  <a:cubicBezTo>
                    <a:pt x="5" y="28"/>
                    <a:pt x="12" y="11"/>
                    <a:pt x="12"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0" name="Freeform 300"/>
            <p:cNvSpPr>
              <a:spLocks/>
            </p:cNvSpPr>
            <p:nvPr/>
          </p:nvSpPr>
          <p:spPr bwMode="auto">
            <a:xfrm>
              <a:off x="469900" y="6132513"/>
              <a:ext cx="12700" cy="12700"/>
            </a:xfrm>
            <a:custGeom>
              <a:avLst/>
              <a:gdLst>
                <a:gd name="T0" fmla="*/ 4 w 4"/>
                <a:gd name="T1" fmla="*/ 1 h 4"/>
                <a:gd name="T2" fmla="*/ 1 w 4"/>
                <a:gd name="T3" fmla="*/ 4 h 4"/>
                <a:gd name="T4" fmla="*/ 4 w 4"/>
                <a:gd name="T5" fmla="*/ 1 h 4"/>
              </a:gdLst>
              <a:ahLst/>
              <a:cxnLst>
                <a:cxn ang="0">
                  <a:pos x="T0" y="T1"/>
                </a:cxn>
                <a:cxn ang="0">
                  <a:pos x="T2" y="T3"/>
                </a:cxn>
                <a:cxn ang="0">
                  <a:pos x="T4" y="T5"/>
                </a:cxn>
              </a:cxnLst>
              <a:rect l="0" t="0" r="r" b="b"/>
              <a:pathLst>
                <a:path w="4" h="4">
                  <a:moveTo>
                    <a:pt x="4" y="1"/>
                  </a:moveTo>
                  <a:cubicBezTo>
                    <a:pt x="0" y="0"/>
                    <a:pt x="2" y="2"/>
                    <a:pt x="1" y="4"/>
                  </a:cubicBezTo>
                  <a:cubicBezTo>
                    <a:pt x="3" y="4"/>
                    <a:pt x="4" y="3"/>
                    <a:pt x="4"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1" name="Freeform 301"/>
            <p:cNvSpPr>
              <a:spLocks/>
            </p:cNvSpPr>
            <p:nvPr/>
          </p:nvSpPr>
          <p:spPr bwMode="auto">
            <a:xfrm>
              <a:off x="473075" y="6275388"/>
              <a:ext cx="12700" cy="9525"/>
            </a:xfrm>
            <a:custGeom>
              <a:avLst/>
              <a:gdLst>
                <a:gd name="T0" fmla="*/ 2 w 4"/>
                <a:gd name="T1" fmla="*/ 0 h 3"/>
                <a:gd name="T2" fmla="*/ 4 w 4"/>
                <a:gd name="T3" fmla="*/ 3 h 3"/>
                <a:gd name="T4" fmla="*/ 2 w 4"/>
                <a:gd name="T5" fmla="*/ 0 h 3"/>
              </a:gdLst>
              <a:ahLst/>
              <a:cxnLst>
                <a:cxn ang="0">
                  <a:pos x="T0" y="T1"/>
                </a:cxn>
                <a:cxn ang="0">
                  <a:pos x="T2" y="T3"/>
                </a:cxn>
                <a:cxn ang="0">
                  <a:pos x="T4" y="T5"/>
                </a:cxn>
              </a:cxnLst>
              <a:rect l="0" t="0" r="r" b="b"/>
              <a:pathLst>
                <a:path w="4" h="3">
                  <a:moveTo>
                    <a:pt x="2" y="0"/>
                  </a:moveTo>
                  <a:cubicBezTo>
                    <a:pt x="0" y="1"/>
                    <a:pt x="3" y="2"/>
                    <a:pt x="4" y="3"/>
                  </a:cubicBezTo>
                  <a:cubicBezTo>
                    <a:pt x="4" y="2"/>
                    <a:pt x="2" y="0"/>
                    <a:pt x="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2" name="Freeform 302"/>
            <p:cNvSpPr>
              <a:spLocks/>
            </p:cNvSpPr>
            <p:nvPr/>
          </p:nvSpPr>
          <p:spPr bwMode="auto">
            <a:xfrm>
              <a:off x="654050" y="6034088"/>
              <a:ext cx="22225" cy="25400"/>
            </a:xfrm>
            <a:custGeom>
              <a:avLst/>
              <a:gdLst>
                <a:gd name="T0" fmla="*/ 7 w 7"/>
                <a:gd name="T1" fmla="*/ 0 h 8"/>
                <a:gd name="T2" fmla="*/ 1 w 7"/>
                <a:gd name="T3" fmla="*/ 7 h 8"/>
                <a:gd name="T4" fmla="*/ 4 w 7"/>
                <a:gd name="T5" fmla="*/ 7 h 8"/>
                <a:gd name="T6" fmla="*/ 5 w 7"/>
                <a:gd name="T7" fmla="*/ 2 h 8"/>
                <a:gd name="T8" fmla="*/ 7 w 7"/>
                <a:gd name="T9" fmla="*/ 0 h 8"/>
              </a:gdLst>
              <a:ahLst/>
              <a:cxnLst>
                <a:cxn ang="0">
                  <a:pos x="T0" y="T1"/>
                </a:cxn>
                <a:cxn ang="0">
                  <a:pos x="T2" y="T3"/>
                </a:cxn>
                <a:cxn ang="0">
                  <a:pos x="T4" y="T5"/>
                </a:cxn>
                <a:cxn ang="0">
                  <a:pos x="T6" y="T7"/>
                </a:cxn>
                <a:cxn ang="0">
                  <a:pos x="T8" y="T9"/>
                </a:cxn>
              </a:cxnLst>
              <a:rect l="0" t="0" r="r" b="b"/>
              <a:pathLst>
                <a:path w="7" h="8">
                  <a:moveTo>
                    <a:pt x="7" y="0"/>
                  </a:moveTo>
                  <a:cubicBezTo>
                    <a:pt x="4" y="0"/>
                    <a:pt x="0" y="6"/>
                    <a:pt x="1" y="7"/>
                  </a:cubicBezTo>
                  <a:cubicBezTo>
                    <a:pt x="2" y="5"/>
                    <a:pt x="2" y="8"/>
                    <a:pt x="4" y="7"/>
                  </a:cubicBezTo>
                  <a:cubicBezTo>
                    <a:pt x="4" y="7"/>
                    <a:pt x="5" y="4"/>
                    <a:pt x="5" y="2"/>
                  </a:cubicBezTo>
                  <a:cubicBezTo>
                    <a:pt x="7" y="6"/>
                    <a:pt x="7" y="3"/>
                    <a:pt x="7"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3" name="Freeform 303"/>
            <p:cNvSpPr>
              <a:spLocks/>
            </p:cNvSpPr>
            <p:nvPr/>
          </p:nvSpPr>
          <p:spPr bwMode="auto">
            <a:xfrm>
              <a:off x="2286000" y="6811963"/>
              <a:ext cx="76200" cy="28575"/>
            </a:xfrm>
            <a:custGeom>
              <a:avLst/>
              <a:gdLst>
                <a:gd name="T0" fmla="*/ 15 w 24"/>
                <a:gd name="T1" fmla="*/ 9 h 9"/>
                <a:gd name="T2" fmla="*/ 24 w 24"/>
                <a:gd name="T3" fmla="*/ 6 h 9"/>
                <a:gd name="T4" fmla="*/ 0 w 24"/>
                <a:gd name="T5" fmla="*/ 3 h 9"/>
                <a:gd name="T6" fmla="*/ 15 w 24"/>
                <a:gd name="T7" fmla="*/ 9 h 9"/>
              </a:gdLst>
              <a:ahLst/>
              <a:cxnLst>
                <a:cxn ang="0">
                  <a:pos x="T0" y="T1"/>
                </a:cxn>
                <a:cxn ang="0">
                  <a:pos x="T2" y="T3"/>
                </a:cxn>
                <a:cxn ang="0">
                  <a:pos x="T4" y="T5"/>
                </a:cxn>
                <a:cxn ang="0">
                  <a:pos x="T6" y="T7"/>
                </a:cxn>
              </a:cxnLst>
              <a:rect l="0" t="0" r="r" b="b"/>
              <a:pathLst>
                <a:path w="24" h="9">
                  <a:moveTo>
                    <a:pt x="15" y="9"/>
                  </a:moveTo>
                  <a:cubicBezTo>
                    <a:pt x="17" y="6"/>
                    <a:pt x="21" y="7"/>
                    <a:pt x="24" y="6"/>
                  </a:cubicBezTo>
                  <a:cubicBezTo>
                    <a:pt x="21" y="1"/>
                    <a:pt x="5" y="0"/>
                    <a:pt x="0" y="3"/>
                  </a:cubicBezTo>
                  <a:cubicBezTo>
                    <a:pt x="4" y="7"/>
                    <a:pt x="14" y="3"/>
                    <a:pt x="15" y="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4" name="Freeform 304"/>
            <p:cNvSpPr>
              <a:spLocks/>
            </p:cNvSpPr>
            <p:nvPr/>
          </p:nvSpPr>
          <p:spPr bwMode="auto">
            <a:xfrm>
              <a:off x="781050" y="5834063"/>
              <a:ext cx="34925" cy="114300"/>
            </a:xfrm>
            <a:custGeom>
              <a:avLst/>
              <a:gdLst>
                <a:gd name="T0" fmla="*/ 9 w 11"/>
                <a:gd name="T1" fmla="*/ 0 h 36"/>
                <a:gd name="T2" fmla="*/ 6 w 11"/>
                <a:gd name="T3" fmla="*/ 1 h 36"/>
                <a:gd name="T4" fmla="*/ 0 w 11"/>
                <a:gd name="T5" fmla="*/ 36 h 36"/>
                <a:gd name="T6" fmla="*/ 11 w 11"/>
                <a:gd name="T7" fmla="*/ 10 h 36"/>
                <a:gd name="T8" fmla="*/ 9 w 11"/>
                <a:gd name="T9" fmla="*/ 0 h 36"/>
              </a:gdLst>
              <a:ahLst/>
              <a:cxnLst>
                <a:cxn ang="0">
                  <a:pos x="T0" y="T1"/>
                </a:cxn>
                <a:cxn ang="0">
                  <a:pos x="T2" y="T3"/>
                </a:cxn>
                <a:cxn ang="0">
                  <a:pos x="T4" y="T5"/>
                </a:cxn>
                <a:cxn ang="0">
                  <a:pos x="T6" y="T7"/>
                </a:cxn>
                <a:cxn ang="0">
                  <a:pos x="T8" y="T9"/>
                </a:cxn>
              </a:cxnLst>
              <a:rect l="0" t="0" r="r" b="b"/>
              <a:pathLst>
                <a:path w="11" h="36">
                  <a:moveTo>
                    <a:pt x="9" y="0"/>
                  </a:moveTo>
                  <a:cubicBezTo>
                    <a:pt x="8" y="0"/>
                    <a:pt x="7" y="1"/>
                    <a:pt x="6" y="1"/>
                  </a:cubicBezTo>
                  <a:cubicBezTo>
                    <a:pt x="7" y="13"/>
                    <a:pt x="1" y="24"/>
                    <a:pt x="0" y="36"/>
                  </a:cubicBezTo>
                  <a:cubicBezTo>
                    <a:pt x="6" y="33"/>
                    <a:pt x="9" y="17"/>
                    <a:pt x="11" y="10"/>
                  </a:cubicBezTo>
                  <a:cubicBezTo>
                    <a:pt x="7" y="11"/>
                    <a:pt x="8" y="2"/>
                    <a:pt x="9"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5" name="Freeform 305"/>
            <p:cNvSpPr>
              <a:spLocks/>
            </p:cNvSpPr>
            <p:nvPr/>
          </p:nvSpPr>
          <p:spPr bwMode="auto">
            <a:xfrm>
              <a:off x="485775" y="6284913"/>
              <a:ext cx="3175"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6" name="Freeform 306"/>
            <p:cNvSpPr>
              <a:spLocks/>
            </p:cNvSpPr>
            <p:nvPr/>
          </p:nvSpPr>
          <p:spPr bwMode="auto">
            <a:xfrm>
              <a:off x="698500" y="6303963"/>
              <a:ext cx="34925" cy="114300"/>
            </a:xfrm>
            <a:custGeom>
              <a:avLst/>
              <a:gdLst>
                <a:gd name="T0" fmla="*/ 10 w 11"/>
                <a:gd name="T1" fmla="*/ 0 h 36"/>
                <a:gd name="T2" fmla="*/ 5 w 11"/>
                <a:gd name="T3" fmla="*/ 9 h 36"/>
                <a:gd name="T4" fmla="*/ 5 w 11"/>
                <a:gd name="T5" fmla="*/ 17 h 36"/>
                <a:gd name="T6" fmla="*/ 2 w 11"/>
                <a:gd name="T7" fmla="*/ 27 h 36"/>
                <a:gd name="T8" fmla="*/ 3 w 11"/>
                <a:gd name="T9" fmla="*/ 27 h 36"/>
                <a:gd name="T10" fmla="*/ 4 w 11"/>
                <a:gd name="T11" fmla="*/ 25 h 36"/>
                <a:gd name="T12" fmla="*/ 3 w 11"/>
                <a:gd name="T13" fmla="*/ 27 h 36"/>
                <a:gd name="T14" fmla="*/ 8 w 11"/>
                <a:gd name="T15" fmla="*/ 28 h 36"/>
                <a:gd name="T16" fmla="*/ 10 w 11"/>
                <a:gd name="T17" fmla="*/ 18 h 36"/>
                <a:gd name="T18" fmla="*/ 10 w 11"/>
                <a:gd name="T1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6">
                  <a:moveTo>
                    <a:pt x="10" y="0"/>
                  </a:moveTo>
                  <a:cubicBezTo>
                    <a:pt x="7" y="1"/>
                    <a:pt x="5" y="9"/>
                    <a:pt x="5" y="9"/>
                  </a:cubicBezTo>
                  <a:cubicBezTo>
                    <a:pt x="9" y="11"/>
                    <a:pt x="6" y="16"/>
                    <a:pt x="5" y="17"/>
                  </a:cubicBezTo>
                  <a:cubicBezTo>
                    <a:pt x="0" y="23"/>
                    <a:pt x="2" y="21"/>
                    <a:pt x="2" y="27"/>
                  </a:cubicBezTo>
                  <a:cubicBezTo>
                    <a:pt x="2" y="27"/>
                    <a:pt x="2" y="27"/>
                    <a:pt x="3" y="27"/>
                  </a:cubicBezTo>
                  <a:cubicBezTo>
                    <a:pt x="3" y="26"/>
                    <a:pt x="3" y="25"/>
                    <a:pt x="4" y="25"/>
                  </a:cubicBezTo>
                  <a:cubicBezTo>
                    <a:pt x="4" y="26"/>
                    <a:pt x="4" y="27"/>
                    <a:pt x="3" y="27"/>
                  </a:cubicBezTo>
                  <a:cubicBezTo>
                    <a:pt x="2" y="30"/>
                    <a:pt x="5" y="36"/>
                    <a:pt x="8" y="28"/>
                  </a:cubicBezTo>
                  <a:cubicBezTo>
                    <a:pt x="9" y="24"/>
                    <a:pt x="8" y="19"/>
                    <a:pt x="10" y="18"/>
                  </a:cubicBezTo>
                  <a:cubicBezTo>
                    <a:pt x="9" y="12"/>
                    <a:pt x="11" y="6"/>
                    <a:pt x="1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7" name="Freeform 307"/>
            <p:cNvSpPr>
              <a:spLocks/>
            </p:cNvSpPr>
            <p:nvPr/>
          </p:nvSpPr>
          <p:spPr bwMode="auto">
            <a:xfrm>
              <a:off x="257175" y="6872288"/>
              <a:ext cx="3175" cy="3175"/>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0" y="1"/>
                  </a:cubicBezTo>
                  <a:cubicBezTo>
                    <a:pt x="1" y="1"/>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8" name="Freeform 308"/>
            <p:cNvSpPr>
              <a:spLocks/>
            </p:cNvSpPr>
            <p:nvPr/>
          </p:nvSpPr>
          <p:spPr bwMode="auto">
            <a:xfrm>
              <a:off x="723900" y="6113463"/>
              <a:ext cx="12700" cy="12700"/>
            </a:xfrm>
            <a:custGeom>
              <a:avLst/>
              <a:gdLst>
                <a:gd name="T0" fmla="*/ 2 w 4"/>
                <a:gd name="T1" fmla="*/ 2 h 4"/>
                <a:gd name="T2" fmla="*/ 1 w 4"/>
                <a:gd name="T3" fmla="*/ 1 h 4"/>
                <a:gd name="T4" fmla="*/ 0 w 4"/>
                <a:gd name="T5" fmla="*/ 3 h 4"/>
                <a:gd name="T6" fmla="*/ 4 w 4"/>
                <a:gd name="T7" fmla="*/ 0 h 4"/>
                <a:gd name="T8" fmla="*/ 2 w 4"/>
                <a:gd name="T9" fmla="*/ 2 h 4"/>
              </a:gdLst>
              <a:ahLst/>
              <a:cxnLst>
                <a:cxn ang="0">
                  <a:pos x="T0" y="T1"/>
                </a:cxn>
                <a:cxn ang="0">
                  <a:pos x="T2" y="T3"/>
                </a:cxn>
                <a:cxn ang="0">
                  <a:pos x="T4" y="T5"/>
                </a:cxn>
                <a:cxn ang="0">
                  <a:pos x="T6" y="T7"/>
                </a:cxn>
                <a:cxn ang="0">
                  <a:pos x="T8" y="T9"/>
                </a:cxn>
              </a:cxnLst>
              <a:rect l="0" t="0" r="r" b="b"/>
              <a:pathLst>
                <a:path w="4" h="4">
                  <a:moveTo>
                    <a:pt x="2" y="2"/>
                  </a:moveTo>
                  <a:cubicBezTo>
                    <a:pt x="1" y="2"/>
                    <a:pt x="1" y="1"/>
                    <a:pt x="1" y="1"/>
                  </a:cubicBezTo>
                  <a:cubicBezTo>
                    <a:pt x="1" y="1"/>
                    <a:pt x="0" y="2"/>
                    <a:pt x="0" y="3"/>
                  </a:cubicBezTo>
                  <a:cubicBezTo>
                    <a:pt x="3" y="4"/>
                    <a:pt x="4" y="2"/>
                    <a:pt x="4" y="0"/>
                  </a:cubicBezTo>
                  <a:cubicBezTo>
                    <a:pt x="3" y="0"/>
                    <a:pt x="2" y="1"/>
                    <a:pt x="2"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9" name="Freeform 309"/>
            <p:cNvSpPr>
              <a:spLocks/>
            </p:cNvSpPr>
            <p:nvPr/>
          </p:nvSpPr>
          <p:spPr bwMode="auto">
            <a:xfrm>
              <a:off x="225425" y="6469063"/>
              <a:ext cx="31750" cy="95250"/>
            </a:xfrm>
            <a:custGeom>
              <a:avLst/>
              <a:gdLst>
                <a:gd name="T0" fmla="*/ 6 w 10"/>
                <a:gd name="T1" fmla="*/ 1 h 30"/>
                <a:gd name="T2" fmla="*/ 0 w 10"/>
                <a:gd name="T3" fmla="*/ 5 h 30"/>
                <a:gd name="T4" fmla="*/ 9 w 10"/>
                <a:gd name="T5" fmla="*/ 17 h 30"/>
                <a:gd name="T6" fmla="*/ 6 w 10"/>
                <a:gd name="T7" fmla="*/ 1 h 30"/>
              </a:gdLst>
              <a:ahLst/>
              <a:cxnLst>
                <a:cxn ang="0">
                  <a:pos x="T0" y="T1"/>
                </a:cxn>
                <a:cxn ang="0">
                  <a:pos x="T2" y="T3"/>
                </a:cxn>
                <a:cxn ang="0">
                  <a:pos x="T4" y="T5"/>
                </a:cxn>
                <a:cxn ang="0">
                  <a:pos x="T6" y="T7"/>
                </a:cxn>
              </a:cxnLst>
              <a:rect l="0" t="0" r="r" b="b"/>
              <a:pathLst>
                <a:path w="10" h="30">
                  <a:moveTo>
                    <a:pt x="6" y="1"/>
                  </a:moveTo>
                  <a:cubicBezTo>
                    <a:pt x="2" y="0"/>
                    <a:pt x="4" y="6"/>
                    <a:pt x="0" y="5"/>
                  </a:cubicBezTo>
                  <a:cubicBezTo>
                    <a:pt x="2" y="6"/>
                    <a:pt x="7" y="30"/>
                    <a:pt x="9" y="17"/>
                  </a:cubicBezTo>
                  <a:cubicBezTo>
                    <a:pt x="10" y="13"/>
                    <a:pt x="10" y="3"/>
                    <a:pt x="6"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0" name="Freeform 310"/>
            <p:cNvSpPr>
              <a:spLocks/>
            </p:cNvSpPr>
            <p:nvPr/>
          </p:nvSpPr>
          <p:spPr bwMode="auto">
            <a:xfrm>
              <a:off x="485775" y="6837363"/>
              <a:ext cx="9525"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1"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1" name="Freeform 311"/>
            <p:cNvSpPr>
              <a:spLocks/>
            </p:cNvSpPr>
            <p:nvPr/>
          </p:nvSpPr>
          <p:spPr bwMode="auto">
            <a:xfrm>
              <a:off x="714375" y="6275388"/>
              <a:ext cx="15875" cy="12700"/>
            </a:xfrm>
            <a:custGeom>
              <a:avLst/>
              <a:gdLst>
                <a:gd name="T0" fmla="*/ 1 w 5"/>
                <a:gd name="T1" fmla="*/ 0 h 4"/>
                <a:gd name="T2" fmla="*/ 0 w 5"/>
                <a:gd name="T3" fmla="*/ 4 h 4"/>
                <a:gd name="T4" fmla="*/ 5 w 5"/>
                <a:gd name="T5" fmla="*/ 1 h 4"/>
                <a:gd name="T6" fmla="*/ 1 w 5"/>
                <a:gd name="T7" fmla="*/ 0 h 4"/>
              </a:gdLst>
              <a:ahLst/>
              <a:cxnLst>
                <a:cxn ang="0">
                  <a:pos x="T0" y="T1"/>
                </a:cxn>
                <a:cxn ang="0">
                  <a:pos x="T2" y="T3"/>
                </a:cxn>
                <a:cxn ang="0">
                  <a:pos x="T4" y="T5"/>
                </a:cxn>
                <a:cxn ang="0">
                  <a:pos x="T6" y="T7"/>
                </a:cxn>
              </a:cxnLst>
              <a:rect l="0" t="0" r="r" b="b"/>
              <a:pathLst>
                <a:path w="5" h="4">
                  <a:moveTo>
                    <a:pt x="1" y="0"/>
                  </a:moveTo>
                  <a:cubicBezTo>
                    <a:pt x="1" y="1"/>
                    <a:pt x="0" y="3"/>
                    <a:pt x="0" y="4"/>
                  </a:cubicBezTo>
                  <a:cubicBezTo>
                    <a:pt x="3" y="3"/>
                    <a:pt x="2" y="1"/>
                    <a:pt x="5" y="1"/>
                  </a:cubicBezTo>
                  <a:cubicBezTo>
                    <a:pt x="4" y="1"/>
                    <a:pt x="2" y="1"/>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2" name="Freeform 312"/>
            <p:cNvSpPr>
              <a:spLocks/>
            </p:cNvSpPr>
            <p:nvPr/>
          </p:nvSpPr>
          <p:spPr bwMode="auto">
            <a:xfrm>
              <a:off x="685800" y="6408738"/>
              <a:ext cx="28575" cy="31750"/>
            </a:xfrm>
            <a:custGeom>
              <a:avLst/>
              <a:gdLst>
                <a:gd name="T0" fmla="*/ 7 w 9"/>
                <a:gd name="T1" fmla="*/ 5 h 10"/>
                <a:gd name="T2" fmla="*/ 5 w 9"/>
                <a:gd name="T3" fmla="*/ 2 h 10"/>
                <a:gd name="T4" fmla="*/ 2 w 9"/>
                <a:gd name="T5" fmla="*/ 4 h 10"/>
                <a:gd name="T6" fmla="*/ 5 w 9"/>
                <a:gd name="T7" fmla="*/ 5 h 10"/>
                <a:gd name="T8" fmla="*/ 1 w 9"/>
                <a:gd name="T9" fmla="*/ 6 h 10"/>
                <a:gd name="T10" fmla="*/ 7 w 9"/>
                <a:gd name="T11" fmla="*/ 5 h 10"/>
              </a:gdLst>
              <a:ahLst/>
              <a:cxnLst>
                <a:cxn ang="0">
                  <a:pos x="T0" y="T1"/>
                </a:cxn>
                <a:cxn ang="0">
                  <a:pos x="T2" y="T3"/>
                </a:cxn>
                <a:cxn ang="0">
                  <a:pos x="T4" y="T5"/>
                </a:cxn>
                <a:cxn ang="0">
                  <a:pos x="T6" y="T7"/>
                </a:cxn>
                <a:cxn ang="0">
                  <a:pos x="T8" y="T9"/>
                </a:cxn>
                <a:cxn ang="0">
                  <a:pos x="T10" y="T11"/>
                </a:cxn>
              </a:cxnLst>
              <a:rect l="0" t="0" r="r" b="b"/>
              <a:pathLst>
                <a:path w="9" h="10">
                  <a:moveTo>
                    <a:pt x="7" y="5"/>
                  </a:moveTo>
                  <a:cubicBezTo>
                    <a:pt x="9" y="0"/>
                    <a:pt x="5" y="6"/>
                    <a:pt x="5" y="2"/>
                  </a:cubicBezTo>
                  <a:cubicBezTo>
                    <a:pt x="5" y="3"/>
                    <a:pt x="4" y="4"/>
                    <a:pt x="2" y="4"/>
                  </a:cubicBezTo>
                  <a:cubicBezTo>
                    <a:pt x="3" y="4"/>
                    <a:pt x="4" y="5"/>
                    <a:pt x="5" y="5"/>
                  </a:cubicBezTo>
                  <a:cubicBezTo>
                    <a:pt x="4" y="5"/>
                    <a:pt x="2" y="6"/>
                    <a:pt x="1" y="6"/>
                  </a:cubicBezTo>
                  <a:cubicBezTo>
                    <a:pt x="0" y="10"/>
                    <a:pt x="6" y="8"/>
                    <a:pt x="7"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3" name="Freeform 313"/>
            <p:cNvSpPr>
              <a:spLocks/>
            </p:cNvSpPr>
            <p:nvPr/>
          </p:nvSpPr>
          <p:spPr bwMode="auto">
            <a:xfrm>
              <a:off x="371475" y="6507163"/>
              <a:ext cx="38100" cy="50800"/>
            </a:xfrm>
            <a:custGeom>
              <a:avLst/>
              <a:gdLst>
                <a:gd name="T0" fmla="*/ 12 w 12"/>
                <a:gd name="T1" fmla="*/ 3 h 16"/>
                <a:gd name="T2" fmla="*/ 10 w 12"/>
                <a:gd name="T3" fmla="*/ 2 h 16"/>
                <a:gd name="T4" fmla="*/ 3 w 12"/>
                <a:gd name="T5" fmla="*/ 9 h 16"/>
                <a:gd name="T6" fmla="*/ 8 w 12"/>
                <a:gd name="T7" fmla="*/ 14 h 16"/>
                <a:gd name="T8" fmla="*/ 12 w 12"/>
                <a:gd name="T9" fmla="*/ 3 h 16"/>
              </a:gdLst>
              <a:ahLst/>
              <a:cxnLst>
                <a:cxn ang="0">
                  <a:pos x="T0" y="T1"/>
                </a:cxn>
                <a:cxn ang="0">
                  <a:pos x="T2" y="T3"/>
                </a:cxn>
                <a:cxn ang="0">
                  <a:pos x="T4" y="T5"/>
                </a:cxn>
                <a:cxn ang="0">
                  <a:pos x="T6" y="T7"/>
                </a:cxn>
                <a:cxn ang="0">
                  <a:pos x="T8" y="T9"/>
                </a:cxn>
              </a:cxnLst>
              <a:rect l="0" t="0" r="r" b="b"/>
              <a:pathLst>
                <a:path w="12" h="16">
                  <a:moveTo>
                    <a:pt x="12" y="3"/>
                  </a:moveTo>
                  <a:cubicBezTo>
                    <a:pt x="9" y="0"/>
                    <a:pt x="8" y="0"/>
                    <a:pt x="10" y="2"/>
                  </a:cubicBezTo>
                  <a:cubicBezTo>
                    <a:pt x="10" y="3"/>
                    <a:pt x="4" y="6"/>
                    <a:pt x="3" y="9"/>
                  </a:cubicBezTo>
                  <a:cubicBezTo>
                    <a:pt x="0" y="14"/>
                    <a:pt x="5" y="16"/>
                    <a:pt x="8" y="14"/>
                  </a:cubicBezTo>
                  <a:cubicBezTo>
                    <a:pt x="11" y="13"/>
                    <a:pt x="4" y="5"/>
                    <a:pt x="12"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4" name="Freeform 314"/>
            <p:cNvSpPr>
              <a:spLocks/>
            </p:cNvSpPr>
            <p:nvPr/>
          </p:nvSpPr>
          <p:spPr bwMode="auto">
            <a:xfrm>
              <a:off x="403225" y="6300788"/>
              <a:ext cx="12700" cy="31750"/>
            </a:xfrm>
            <a:custGeom>
              <a:avLst/>
              <a:gdLst>
                <a:gd name="T0" fmla="*/ 4 w 4"/>
                <a:gd name="T1" fmla="*/ 7 h 10"/>
                <a:gd name="T2" fmla="*/ 3 w 4"/>
                <a:gd name="T3" fmla="*/ 9 h 10"/>
                <a:gd name="T4" fmla="*/ 2 w 4"/>
                <a:gd name="T5" fmla="*/ 0 h 10"/>
                <a:gd name="T6" fmla="*/ 0 w 4"/>
                <a:gd name="T7" fmla="*/ 3 h 10"/>
                <a:gd name="T8" fmla="*/ 2 w 4"/>
                <a:gd name="T9" fmla="*/ 3 h 10"/>
                <a:gd name="T10" fmla="*/ 0 w 4"/>
                <a:gd name="T11" fmla="*/ 4 h 10"/>
                <a:gd name="T12" fmla="*/ 1 w 4"/>
                <a:gd name="T13" fmla="*/ 10 h 10"/>
                <a:gd name="T14" fmla="*/ 4 w 4"/>
                <a:gd name="T15" fmla="*/ 7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0">
                  <a:moveTo>
                    <a:pt x="4" y="7"/>
                  </a:moveTo>
                  <a:cubicBezTo>
                    <a:pt x="3" y="7"/>
                    <a:pt x="3" y="8"/>
                    <a:pt x="3" y="9"/>
                  </a:cubicBezTo>
                  <a:cubicBezTo>
                    <a:pt x="1" y="6"/>
                    <a:pt x="3" y="3"/>
                    <a:pt x="2" y="0"/>
                  </a:cubicBezTo>
                  <a:cubicBezTo>
                    <a:pt x="2" y="0"/>
                    <a:pt x="0" y="3"/>
                    <a:pt x="0" y="3"/>
                  </a:cubicBezTo>
                  <a:cubicBezTo>
                    <a:pt x="0" y="4"/>
                    <a:pt x="1" y="4"/>
                    <a:pt x="2" y="3"/>
                  </a:cubicBezTo>
                  <a:cubicBezTo>
                    <a:pt x="1" y="4"/>
                    <a:pt x="1" y="5"/>
                    <a:pt x="0" y="4"/>
                  </a:cubicBezTo>
                  <a:cubicBezTo>
                    <a:pt x="1" y="4"/>
                    <a:pt x="1" y="9"/>
                    <a:pt x="1" y="10"/>
                  </a:cubicBezTo>
                  <a:cubicBezTo>
                    <a:pt x="4" y="10"/>
                    <a:pt x="4" y="9"/>
                    <a:pt x="4"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5" name="Freeform 315"/>
            <p:cNvSpPr>
              <a:spLocks/>
            </p:cNvSpPr>
            <p:nvPr/>
          </p:nvSpPr>
          <p:spPr bwMode="auto">
            <a:xfrm>
              <a:off x="371475" y="6507163"/>
              <a:ext cx="9525" cy="12700"/>
            </a:xfrm>
            <a:custGeom>
              <a:avLst/>
              <a:gdLst>
                <a:gd name="T0" fmla="*/ 3 w 3"/>
                <a:gd name="T1" fmla="*/ 0 h 4"/>
                <a:gd name="T2" fmla="*/ 1 w 3"/>
                <a:gd name="T3" fmla="*/ 0 h 4"/>
                <a:gd name="T4" fmla="*/ 0 w 3"/>
                <a:gd name="T5" fmla="*/ 4 h 4"/>
                <a:gd name="T6" fmla="*/ 3 w 3"/>
                <a:gd name="T7" fmla="*/ 0 h 4"/>
              </a:gdLst>
              <a:ahLst/>
              <a:cxnLst>
                <a:cxn ang="0">
                  <a:pos x="T0" y="T1"/>
                </a:cxn>
                <a:cxn ang="0">
                  <a:pos x="T2" y="T3"/>
                </a:cxn>
                <a:cxn ang="0">
                  <a:pos x="T4" y="T5"/>
                </a:cxn>
                <a:cxn ang="0">
                  <a:pos x="T6" y="T7"/>
                </a:cxn>
              </a:cxnLst>
              <a:rect l="0" t="0" r="r" b="b"/>
              <a:pathLst>
                <a:path w="3" h="4">
                  <a:moveTo>
                    <a:pt x="3" y="0"/>
                  </a:moveTo>
                  <a:cubicBezTo>
                    <a:pt x="2" y="0"/>
                    <a:pt x="2" y="0"/>
                    <a:pt x="1" y="0"/>
                  </a:cubicBezTo>
                  <a:cubicBezTo>
                    <a:pt x="1" y="1"/>
                    <a:pt x="0" y="2"/>
                    <a:pt x="0" y="4"/>
                  </a:cubicBezTo>
                  <a:cubicBezTo>
                    <a:pt x="3" y="4"/>
                    <a:pt x="3" y="2"/>
                    <a:pt x="3"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6" name="Freeform 316"/>
            <p:cNvSpPr>
              <a:spLocks/>
            </p:cNvSpPr>
            <p:nvPr/>
          </p:nvSpPr>
          <p:spPr bwMode="auto">
            <a:xfrm>
              <a:off x="330200" y="6288088"/>
              <a:ext cx="19050" cy="38100"/>
            </a:xfrm>
            <a:custGeom>
              <a:avLst/>
              <a:gdLst>
                <a:gd name="T0" fmla="*/ 6 w 6"/>
                <a:gd name="T1" fmla="*/ 4 h 12"/>
                <a:gd name="T2" fmla="*/ 2 w 6"/>
                <a:gd name="T3" fmla="*/ 12 h 12"/>
                <a:gd name="T4" fmla="*/ 6 w 6"/>
                <a:gd name="T5" fmla="*/ 4 h 12"/>
              </a:gdLst>
              <a:ahLst/>
              <a:cxnLst>
                <a:cxn ang="0">
                  <a:pos x="T0" y="T1"/>
                </a:cxn>
                <a:cxn ang="0">
                  <a:pos x="T2" y="T3"/>
                </a:cxn>
                <a:cxn ang="0">
                  <a:pos x="T4" y="T5"/>
                </a:cxn>
              </a:cxnLst>
              <a:rect l="0" t="0" r="r" b="b"/>
              <a:pathLst>
                <a:path w="6" h="12">
                  <a:moveTo>
                    <a:pt x="6" y="4"/>
                  </a:moveTo>
                  <a:cubicBezTo>
                    <a:pt x="0" y="0"/>
                    <a:pt x="2" y="9"/>
                    <a:pt x="2" y="12"/>
                  </a:cubicBezTo>
                  <a:cubicBezTo>
                    <a:pt x="4" y="10"/>
                    <a:pt x="5" y="7"/>
                    <a:pt x="6"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7" name="Freeform 317"/>
            <p:cNvSpPr>
              <a:spLocks/>
            </p:cNvSpPr>
            <p:nvPr/>
          </p:nvSpPr>
          <p:spPr bwMode="auto">
            <a:xfrm>
              <a:off x="342900" y="6564313"/>
              <a:ext cx="31750" cy="50800"/>
            </a:xfrm>
            <a:custGeom>
              <a:avLst/>
              <a:gdLst>
                <a:gd name="T0" fmla="*/ 7 w 10"/>
                <a:gd name="T1" fmla="*/ 7 h 16"/>
                <a:gd name="T2" fmla="*/ 6 w 10"/>
                <a:gd name="T3" fmla="*/ 5 h 16"/>
                <a:gd name="T4" fmla="*/ 5 w 10"/>
                <a:gd name="T5" fmla="*/ 15 h 16"/>
                <a:gd name="T6" fmla="*/ 6 w 10"/>
                <a:gd name="T7" fmla="*/ 10 h 16"/>
                <a:gd name="T8" fmla="*/ 7 w 10"/>
                <a:gd name="T9" fmla="*/ 7 h 16"/>
              </a:gdLst>
              <a:ahLst/>
              <a:cxnLst>
                <a:cxn ang="0">
                  <a:pos x="T0" y="T1"/>
                </a:cxn>
                <a:cxn ang="0">
                  <a:pos x="T2" y="T3"/>
                </a:cxn>
                <a:cxn ang="0">
                  <a:pos x="T4" y="T5"/>
                </a:cxn>
                <a:cxn ang="0">
                  <a:pos x="T6" y="T7"/>
                </a:cxn>
                <a:cxn ang="0">
                  <a:pos x="T8" y="T9"/>
                </a:cxn>
              </a:cxnLst>
              <a:rect l="0" t="0" r="r" b="b"/>
              <a:pathLst>
                <a:path w="10" h="16">
                  <a:moveTo>
                    <a:pt x="7" y="7"/>
                  </a:moveTo>
                  <a:cubicBezTo>
                    <a:pt x="6" y="6"/>
                    <a:pt x="6" y="5"/>
                    <a:pt x="6" y="5"/>
                  </a:cubicBezTo>
                  <a:cubicBezTo>
                    <a:pt x="2" y="8"/>
                    <a:pt x="0" y="12"/>
                    <a:pt x="5" y="15"/>
                  </a:cubicBezTo>
                  <a:cubicBezTo>
                    <a:pt x="6" y="14"/>
                    <a:pt x="7" y="12"/>
                    <a:pt x="6" y="10"/>
                  </a:cubicBezTo>
                  <a:cubicBezTo>
                    <a:pt x="9" y="16"/>
                    <a:pt x="10" y="0"/>
                    <a:pt x="7"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8" name="Freeform 318"/>
            <p:cNvSpPr>
              <a:spLocks/>
            </p:cNvSpPr>
            <p:nvPr/>
          </p:nvSpPr>
          <p:spPr bwMode="auto">
            <a:xfrm>
              <a:off x="269875" y="6367463"/>
              <a:ext cx="25400" cy="66675"/>
            </a:xfrm>
            <a:custGeom>
              <a:avLst/>
              <a:gdLst>
                <a:gd name="T0" fmla="*/ 0 w 8"/>
                <a:gd name="T1" fmla="*/ 19 h 21"/>
                <a:gd name="T2" fmla="*/ 6 w 8"/>
                <a:gd name="T3" fmla="*/ 21 h 21"/>
                <a:gd name="T4" fmla="*/ 6 w 8"/>
                <a:gd name="T5" fmla="*/ 10 h 21"/>
                <a:gd name="T6" fmla="*/ 2 w 8"/>
                <a:gd name="T7" fmla="*/ 3 h 21"/>
                <a:gd name="T8" fmla="*/ 0 w 8"/>
                <a:gd name="T9" fmla="*/ 19 h 21"/>
              </a:gdLst>
              <a:ahLst/>
              <a:cxnLst>
                <a:cxn ang="0">
                  <a:pos x="T0" y="T1"/>
                </a:cxn>
                <a:cxn ang="0">
                  <a:pos x="T2" y="T3"/>
                </a:cxn>
                <a:cxn ang="0">
                  <a:pos x="T4" y="T5"/>
                </a:cxn>
                <a:cxn ang="0">
                  <a:pos x="T6" y="T7"/>
                </a:cxn>
                <a:cxn ang="0">
                  <a:pos x="T8" y="T9"/>
                </a:cxn>
              </a:cxnLst>
              <a:rect l="0" t="0" r="r" b="b"/>
              <a:pathLst>
                <a:path w="8" h="21">
                  <a:moveTo>
                    <a:pt x="0" y="19"/>
                  </a:moveTo>
                  <a:cubicBezTo>
                    <a:pt x="2" y="20"/>
                    <a:pt x="4" y="21"/>
                    <a:pt x="6" y="21"/>
                  </a:cubicBezTo>
                  <a:cubicBezTo>
                    <a:pt x="8" y="17"/>
                    <a:pt x="6" y="14"/>
                    <a:pt x="6" y="10"/>
                  </a:cubicBezTo>
                  <a:cubicBezTo>
                    <a:pt x="5" y="0"/>
                    <a:pt x="3" y="10"/>
                    <a:pt x="2" y="3"/>
                  </a:cubicBezTo>
                  <a:cubicBezTo>
                    <a:pt x="2" y="5"/>
                    <a:pt x="4" y="18"/>
                    <a:pt x="0" y="1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9" name="Freeform 319"/>
            <p:cNvSpPr>
              <a:spLocks/>
            </p:cNvSpPr>
            <p:nvPr/>
          </p:nvSpPr>
          <p:spPr bwMode="auto">
            <a:xfrm>
              <a:off x="482600" y="6853238"/>
              <a:ext cx="0" cy="3175"/>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0" name="Freeform 320"/>
            <p:cNvSpPr>
              <a:spLocks noEditPoints="1"/>
            </p:cNvSpPr>
            <p:nvPr/>
          </p:nvSpPr>
          <p:spPr bwMode="auto">
            <a:xfrm>
              <a:off x="752475" y="6405563"/>
              <a:ext cx="977900" cy="454025"/>
            </a:xfrm>
            <a:custGeom>
              <a:avLst/>
              <a:gdLst>
                <a:gd name="T0" fmla="*/ 23 w 308"/>
                <a:gd name="T1" fmla="*/ 140 h 143"/>
                <a:gd name="T2" fmla="*/ 24 w 308"/>
                <a:gd name="T3" fmla="*/ 142 h 143"/>
                <a:gd name="T4" fmla="*/ 36 w 308"/>
                <a:gd name="T5" fmla="*/ 142 h 143"/>
                <a:gd name="T6" fmla="*/ 42 w 308"/>
                <a:gd name="T7" fmla="*/ 133 h 143"/>
                <a:gd name="T8" fmla="*/ 41 w 308"/>
                <a:gd name="T9" fmla="*/ 130 h 143"/>
                <a:gd name="T10" fmla="*/ 46 w 308"/>
                <a:gd name="T11" fmla="*/ 121 h 143"/>
                <a:gd name="T12" fmla="*/ 54 w 308"/>
                <a:gd name="T13" fmla="*/ 114 h 143"/>
                <a:gd name="T14" fmla="*/ 50 w 308"/>
                <a:gd name="T15" fmla="*/ 106 h 143"/>
                <a:gd name="T16" fmla="*/ 51 w 308"/>
                <a:gd name="T17" fmla="*/ 105 h 143"/>
                <a:gd name="T18" fmla="*/ 61 w 308"/>
                <a:gd name="T19" fmla="*/ 98 h 143"/>
                <a:gd name="T20" fmla="*/ 63 w 308"/>
                <a:gd name="T21" fmla="*/ 99 h 143"/>
                <a:gd name="T22" fmla="*/ 81 w 308"/>
                <a:gd name="T23" fmla="*/ 81 h 143"/>
                <a:gd name="T24" fmla="*/ 112 w 308"/>
                <a:gd name="T25" fmla="*/ 70 h 143"/>
                <a:gd name="T26" fmla="*/ 153 w 308"/>
                <a:gd name="T27" fmla="*/ 52 h 143"/>
                <a:gd name="T28" fmla="*/ 175 w 308"/>
                <a:gd name="T29" fmla="*/ 45 h 143"/>
                <a:gd name="T30" fmla="*/ 187 w 308"/>
                <a:gd name="T31" fmla="*/ 38 h 143"/>
                <a:gd name="T32" fmla="*/ 201 w 308"/>
                <a:gd name="T33" fmla="*/ 38 h 143"/>
                <a:gd name="T34" fmla="*/ 248 w 308"/>
                <a:gd name="T35" fmla="*/ 18 h 143"/>
                <a:gd name="T36" fmla="*/ 259 w 308"/>
                <a:gd name="T37" fmla="*/ 11 h 143"/>
                <a:gd name="T38" fmla="*/ 258 w 308"/>
                <a:gd name="T39" fmla="*/ 12 h 143"/>
                <a:gd name="T40" fmla="*/ 301 w 308"/>
                <a:gd name="T41" fmla="*/ 3 h 143"/>
                <a:gd name="T42" fmla="*/ 307 w 308"/>
                <a:gd name="T43" fmla="*/ 0 h 143"/>
                <a:gd name="T44" fmla="*/ 281 w 308"/>
                <a:gd name="T45" fmla="*/ 4 h 143"/>
                <a:gd name="T46" fmla="*/ 283 w 308"/>
                <a:gd name="T47" fmla="*/ 6 h 143"/>
                <a:gd name="T48" fmla="*/ 280 w 308"/>
                <a:gd name="T49" fmla="*/ 6 h 143"/>
                <a:gd name="T50" fmla="*/ 280 w 308"/>
                <a:gd name="T51" fmla="*/ 8 h 143"/>
                <a:gd name="T52" fmla="*/ 280 w 308"/>
                <a:gd name="T53" fmla="*/ 6 h 143"/>
                <a:gd name="T54" fmla="*/ 263 w 308"/>
                <a:gd name="T55" fmla="*/ 10 h 143"/>
                <a:gd name="T56" fmla="*/ 246 w 308"/>
                <a:gd name="T57" fmla="*/ 13 h 143"/>
                <a:gd name="T58" fmla="*/ 214 w 308"/>
                <a:gd name="T59" fmla="*/ 21 h 143"/>
                <a:gd name="T60" fmla="*/ 210 w 308"/>
                <a:gd name="T61" fmla="*/ 25 h 143"/>
                <a:gd name="T62" fmla="*/ 205 w 308"/>
                <a:gd name="T63" fmla="*/ 29 h 143"/>
                <a:gd name="T64" fmla="*/ 191 w 308"/>
                <a:gd name="T65" fmla="*/ 33 h 143"/>
                <a:gd name="T66" fmla="*/ 165 w 308"/>
                <a:gd name="T67" fmla="*/ 40 h 143"/>
                <a:gd name="T68" fmla="*/ 153 w 308"/>
                <a:gd name="T69" fmla="*/ 42 h 143"/>
                <a:gd name="T70" fmla="*/ 153 w 308"/>
                <a:gd name="T71" fmla="*/ 47 h 143"/>
                <a:gd name="T72" fmla="*/ 142 w 308"/>
                <a:gd name="T73" fmla="*/ 54 h 143"/>
                <a:gd name="T74" fmla="*/ 100 w 308"/>
                <a:gd name="T75" fmla="*/ 65 h 143"/>
                <a:gd name="T76" fmla="*/ 92 w 308"/>
                <a:gd name="T77" fmla="*/ 70 h 143"/>
                <a:gd name="T78" fmla="*/ 83 w 308"/>
                <a:gd name="T79" fmla="*/ 72 h 143"/>
                <a:gd name="T80" fmla="*/ 75 w 308"/>
                <a:gd name="T81" fmla="*/ 78 h 143"/>
                <a:gd name="T82" fmla="*/ 59 w 308"/>
                <a:gd name="T83" fmla="*/ 82 h 143"/>
                <a:gd name="T84" fmla="*/ 39 w 308"/>
                <a:gd name="T85" fmla="*/ 99 h 143"/>
                <a:gd name="T86" fmla="*/ 20 w 308"/>
                <a:gd name="T87" fmla="*/ 119 h 143"/>
                <a:gd name="T88" fmla="*/ 0 w 308"/>
                <a:gd name="T89" fmla="*/ 141 h 143"/>
                <a:gd name="T90" fmla="*/ 0 w 308"/>
                <a:gd name="T91" fmla="*/ 142 h 143"/>
                <a:gd name="T92" fmla="*/ 21 w 308"/>
                <a:gd name="T93" fmla="*/ 142 h 143"/>
                <a:gd name="T94" fmla="*/ 23 w 308"/>
                <a:gd name="T95" fmla="*/ 140 h 143"/>
                <a:gd name="T96" fmla="*/ 49 w 308"/>
                <a:gd name="T97" fmla="*/ 116 h 143"/>
                <a:gd name="T98" fmla="*/ 42 w 308"/>
                <a:gd name="T99" fmla="*/ 118 h 143"/>
                <a:gd name="T100" fmla="*/ 49 w 308"/>
                <a:gd name="T101" fmla="*/ 116 h 143"/>
                <a:gd name="T102" fmla="*/ 36 w 308"/>
                <a:gd name="T103" fmla="*/ 126 h 143"/>
                <a:gd name="T104" fmla="*/ 33 w 308"/>
                <a:gd name="T105" fmla="*/ 126 h 143"/>
                <a:gd name="T106" fmla="*/ 35 w 308"/>
                <a:gd name="T107" fmla="*/ 123 h 143"/>
                <a:gd name="T108" fmla="*/ 34 w 308"/>
                <a:gd name="T109" fmla="*/ 123 h 143"/>
                <a:gd name="T110" fmla="*/ 38 w 308"/>
                <a:gd name="T111" fmla="*/ 121 h 143"/>
                <a:gd name="T112" fmla="*/ 35 w 308"/>
                <a:gd name="T113" fmla="*/ 130 h 143"/>
                <a:gd name="T114" fmla="*/ 34 w 308"/>
                <a:gd name="T115" fmla="*/ 132 h 143"/>
                <a:gd name="T116" fmla="*/ 29 w 308"/>
                <a:gd name="T117" fmla="*/ 137 h 143"/>
                <a:gd name="T118" fmla="*/ 36 w 308"/>
                <a:gd name="T119" fmla="*/ 1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8" h="143">
                  <a:moveTo>
                    <a:pt x="23" y="140"/>
                  </a:moveTo>
                  <a:cubicBezTo>
                    <a:pt x="23" y="141"/>
                    <a:pt x="23" y="141"/>
                    <a:pt x="24" y="142"/>
                  </a:cubicBezTo>
                  <a:cubicBezTo>
                    <a:pt x="36" y="142"/>
                    <a:pt x="36" y="142"/>
                    <a:pt x="36" y="142"/>
                  </a:cubicBezTo>
                  <a:cubicBezTo>
                    <a:pt x="38" y="137"/>
                    <a:pt x="40" y="133"/>
                    <a:pt x="42" y="133"/>
                  </a:cubicBezTo>
                  <a:cubicBezTo>
                    <a:pt x="42" y="132"/>
                    <a:pt x="42" y="131"/>
                    <a:pt x="41" y="130"/>
                  </a:cubicBezTo>
                  <a:cubicBezTo>
                    <a:pt x="44" y="134"/>
                    <a:pt x="48" y="123"/>
                    <a:pt x="46" y="121"/>
                  </a:cubicBezTo>
                  <a:cubicBezTo>
                    <a:pt x="51" y="125"/>
                    <a:pt x="53" y="115"/>
                    <a:pt x="54" y="114"/>
                  </a:cubicBezTo>
                  <a:cubicBezTo>
                    <a:pt x="57" y="110"/>
                    <a:pt x="55" y="110"/>
                    <a:pt x="50" y="106"/>
                  </a:cubicBezTo>
                  <a:cubicBezTo>
                    <a:pt x="51" y="105"/>
                    <a:pt x="54" y="105"/>
                    <a:pt x="51" y="105"/>
                  </a:cubicBezTo>
                  <a:cubicBezTo>
                    <a:pt x="57" y="102"/>
                    <a:pt x="59" y="105"/>
                    <a:pt x="61" y="98"/>
                  </a:cubicBezTo>
                  <a:cubicBezTo>
                    <a:pt x="61" y="99"/>
                    <a:pt x="62" y="99"/>
                    <a:pt x="63" y="99"/>
                  </a:cubicBezTo>
                  <a:cubicBezTo>
                    <a:pt x="58" y="96"/>
                    <a:pt x="81" y="84"/>
                    <a:pt x="81" y="81"/>
                  </a:cubicBezTo>
                  <a:cubicBezTo>
                    <a:pt x="88" y="82"/>
                    <a:pt x="104" y="76"/>
                    <a:pt x="112" y="70"/>
                  </a:cubicBezTo>
                  <a:cubicBezTo>
                    <a:pt x="116" y="67"/>
                    <a:pt x="157" y="65"/>
                    <a:pt x="153" y="52"/>
                  </a:cubicBezTo>
                  <a:cubicBezTo>
                    <a:pt x="153" y="53"/>
                    <a:pt x="172" y="47"/>
                    <a:pt x="175" y="45"/>
                  </a:cubicBezTo>
                  <a:cubicBezTo>
                    <a:pt x="178" y="42"/>
                    <a:pt x="186" y="43"/>
                    <a:pt x="187" y="38"/>
                  </a:cubicBezTo>
                  <a:cubicBezTo>
                    <a:pt x="192" y="38"/>
                    <a:pt x="197" y="40"/>
                    <a:pt x="201" y="38"/>
                  </a:cubicBezTo>
                  <a:cubicBezTo>
                    <a:pt x="213" y="32"/>
                    <a:pt x="239" y="28"/>
                    <a:pt x="248" y="18"/>
                  </a:cubicBezTo>
                  <a:cubicBezTo>
                    <a:pt x="254" y="22"/>
                    <a:pt x="255" y="11"/>
                    <a:pt x="259" y="11"/>
                  </a:cubicBezTo>
                  <a:cubicBezTo>
                    <a:pt x="260" y="12"/>
                    <a:pt x="259" y="12"/>
                    <a:pt x="258" y="12"/>
                  </a:cubicBezTo>
                  <a:cubicBezTo>
                    <a:pt x="265" y="15"/>
                    <a:pt x="298" y="8"/>
                    <a:pt x="301" y="3"/>
                  </a:cubicBezTo>
                  <a:cubicBezTo>
                    <a:pt x="306" y="7"/>
                    <a:pt x="308" y="0"/>
                    <a:pt x="307" y="0"/>
                  </a:cubicBezTo>
                  <a:cubicBezTo>
                    <a:pt x="298" y="1"/>
                    <a:pt x="290" y="2"/>
                    <a:pt x="281" y="4"/>
                  </a:cubicBezTo>
                  <a:cubicBezTo>
                    <a:pt x="282" y="4"/>
                    <a:pt x="282" y="5"/>
                    <a:pt x="283" y="6"/>
                  </a:cubicBezTo>
                  <a:cubicBezTo>
                    <a:pt x="283" y="7"/>
                    <a:pt x="281" y="4"/>
                    <a:pt x="280" y="6"/>
                  </a:cubicBezTo>
                  <a:cubicBezTo>
                    <a:pt x="281" y="7"/>
                    <a:pt x="281" y="7"/>
                    <a:pt x="280" y="8"/>
                  </a:cubicBezTo>
                  <a:cubicBezTo>
                    <a:pt x="279" y="7"/>
                    <a:pt x="279" y="6"/>
                    <a:pt x="280" y="6"/>
                  </a:cubicBezTo>
                  <a:cubicBezTo>
                    <a:pt x="274" y="3"/>
                    <a:pt x="268" y="10"/>
                    <a:pt x="263" y="10"/>
                  </a:cubicBezTo>
                  <a:cubicBezTo>
                    <a:pt x="258" y="9"/>
                    <a:pt x="250" y="10"/>
                    <a:pt x="246" y="13"/>
                  </a:cubicBezTo>
                  <a:cubicBezTo>
                    <a:pt x="243" y="15"/>
                    <a:pt x="214" y="25"/>
                    <a:pt x="214" y="21"/>
                  </a:cubicBezTo>
                  <a:cubicBezTo>
                    <a:pt x="210" y="24"/>
                    <a:pt x="217" y="24"/>
                    <a:pt x="210" y="25"/>
                  </a:cubicBezTo>
                  <a:cubicBezTo>
                    <a:pt x="208" y="25"/>
                    <a:pt x="201" y="24"/>
                    <a:pt x="205" y="29"/>
                  </a:cubicBezTo>
                  <a:cubicBezTo>
                    <a:pt x="202" y="27"/>
                    <a:pt x="191" y="27"/>
                    <a:pt x="191" y="33"/>
                  </a:cubicBezTo>
                  <a:cubicBezTo>
                    <a:pt x="187" y="32"/>
                    <a:pt x="171" y="35"/>
                    <a:pt x="165" y="40"/>
                  </a:cubicBezTo>
                  <a:cubicBezTo>
                    <a:pt x="162" y="42"/>
                    <a:pt x="157" y="42"/>
                    <a:pt x="153" y="42"/>
                  </a:cubicBezTo>
                  <a:cubicBezTo>
                    <a:pt x="152" y="42"/>
                    <a:pt x="154" y="46"/>
                    <a:pt x="153" y="47"/>
                  </a:cubicBezTo>
                  <a:cubicBezTo>
                    <a:pt x="149" y="50"/>
                    <a:pt x="145" y="50"/>
                    <a:pt x="142" y="54"/>
                  </a:cubicBezTo>
                  <a:cubicBezTo>
                    <a:pt x="142" y="53"/>
                    <a:pt x="103" y="65"/>
                    <a:pt x="100" y="65"/>
                  </a:cubicBezTo>
                  <a:cubicBezTo>
                    <a:pt x="96" y="66"/>
                    <a:pt x="94" y="69"/>
                    <a:pt x="92" y="70"/>
                  </a:cubicBezTo>
                  <a:cubicBezTo>
                    <a:pt x="88" y="73"/>
                    <a:pt x="86" y="70"/>
                    <a:pt x="83" y="72"/>
                  </a:cubicBezTo>
                  <a:cubicBezTo>
                    <a:pt x="80" y="73"/>
                    <a:pt x="78" y="77"/>
                    <a:pt x="75" y="78"/>
                  </a:cubicBezTo>
                  <a:cubicBezTo>
                    <a:pt x="70" y="80"/>
                    <a:pt x="64" y="79"/>
                    <a:pt x="59" y="82"/>
                  </a:cubicBezTo>
                  <a:cubicBezTo>
                    <a:pt x="52" y="86"/>
                    <a:pt x="46" y="94"/>
                    <a:pt x="39" y="99"/>
                  </a:cubicBezTo>
                  <a:cubicBezTo>
                    <a:pt x="33" y="106"/>
                    <a:pt x="26" y="112"/>
                    <a:pt x="20" y="119"/>
                  </a:cubicBezTo>
                  <a:cubicBezTo>
                    <a:pt x="17" y="123"/>
                    <a:pt x="3" y="143"/>
                    <a:pt x="0" y="141"/>
                  </a:cubicBezTo>
                  <a:cubicBezTo>
                    <a:pt x="0" y="141"/>
                    <a:pt x="0" y="142"/>
                    <a:pt x="0" y="142"/>
                  </a:cubicBezTo>
                  <a:cubicBezTo>
                    <a:pt x="21" y="142"/>
                    <a:pt x="21" y="142"/>
                    <a:pt x="21" y="142"/>
                  </a:cubicBezTo>
                  <a:cubicBezTo>
                    <a:pt x="22" y="141"/>
                    <a:pt x="23" y="141"/>
                    <a:pt x="23" y="140"/>
                  </a:cubicBezTo>
                  <a:close/>
                  <a:moveTo>
                    <a:pt x="49" y="116"/>
                  </a:moveTo>
                  <a:cubicBezTo>
                    <a:pt x="46" y="115"/>
                    <a:pt x="45" y="118"/>
                    <a:pt x="42" y="118"/>
                  </a:cubicBezTo>
                  <a:cubicBezTo>
                    <a:pt x="43" y="113"/>
                    <a:pt x="50" y="113"/>
                    <a:pt x="49" y="116"/>
                  </a:cubicBezTo>
                  <a:close/>
                  <a:moveTo>
                    <a:pt x="36" y="126"/>
                  </a:moveTo>
                  <a:cubicBezTo>
                    <a:pt x="35" y="126"/>
                    <a:pt x="34" y="126"/>
                    <a:pt x="33" y="126"/>
                  </a:cubicBezTo>
                  <a:cubicBezTo>
                    <a:pt x="35" y="125"/>
                    <a:pt x="36" y="124"/>
                    <a:pt x="35" y="123"/>
                  </a:cubicBezTo>
                  <a:cubicBezTo>
                    <a:pt x="35" y="123"/>
                    <a:pt x="35" y="123"/>
                    <a:pt x="34" y="123"/>
                  </a:cubicBezTo>
                  <a:cubicBezTo>
                    <a:pt x="36" y="123"/>
                    <a:pt x="37" y="122"/>
                    <a:pt x="38" y="121"/>
                  </a:cubicBezTo>
                  <a:cubicBezTo>
                    <a:pt x="37" y="124"/>
                    <a:pt x="36" y="127"/>
                    <a:pt x="35" y="130"/>
                  </a:cubicBezTo>
                  <a:cubicBezTo>
                    <a:pt x="35" y="127"/>
                    <a:pt x="34" y="132"/>
                    <a:pt x="34" y="132"/>
                  </a:cubicBezTo>
                  <a:cubicBezTo>
                    <a:pt x="34" y="132"/>
                    <a:pt x="29" y="137"/>
                    <a:pt x="29" y="137"/>
                  </a:cubicBezTo>
                  <a:cubicBezTo>
                    <a:pt x="23" y="129"/>
                    <a:pt x="35" y="128"/>
                    <a:pt x="36" y="12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1" name="Freeform 321"/>
            <p:cNvSpPr>
              <a:spLocks/>
            </p:cNvSpPr>
            <p:nvPr/>
          </p:nvSpPr>
          <p:spPr bwMode="auto">
            <a:xfrm>
              <a:off x="1489075" y="6821488"/>
              <a:ext cx="88900" cy="34925"/>
            </a:xfrm>
            <a:custGeom>
              <a:avLst/>
              <a:gdLst>
                <a:gd name="T0" fmla="*/ 28 w 28"/>
                <a:gd name="T1" fmla="*/ 6 h 11"/>
                <a:gd name="T2" fmla="*/ 24 w 28"/>
                <a:gd name="T3" fmla="*/ 3 h 11"/>
                <a:gd name="T4" fmla="*/ 24 w 28"/>
                <a:gd name="T5" fmla="*/ 5 h 11"/>
                <a:gd name="T6" fmla="*/ 16 w 28"/>
                <a:gd name="T7" fmla="*/ 1 h 11"/>
                <a:gd name="T8" fmla="*/ 7 w 28"/>
                <a:gd name="T9" fmla="*/ 4 h 11"/>
                <a:gd name="T10" fmla="*/ 0 w 28"/>
                <a:gd name="T11" fmla="*/ 11 h 11"/>
                <a:gd name="T12" fmla="*/ 11 w 28"/>
                <a:gd name="T13" fmla="*/ 11 h 11"/>
                <a:gd name="T14" fmla="*/ 28 w 28"/>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1">
                  <a:moveTo>
                    <a:pt x="28" y="6"/>
                  </a:moveTo>
                  <a:cubicBezTo>
                    <a:pt x="26" y="6"/>
                    <a:pt x="24" y="4"/>
                    <a:pt x="24" y="3"/>
                  </a:cubicBezTo>
                  <a:cubicBezTo>
                    <a:pt x="23" y="4"/>
                    <a:pt x="23" y="4"/>
                    <a:pt x="24" y="5"/>
                  </a:cubicBezTo>
                  <a:cubicBezTo>
                    <a:pt x="17" y="4"/>
                    <a:pt x="27" y="0"/>
                    <a:pt x="16" y="1"/>
                  </a:cubicBezTo>
                  <a:cubicBezTo>
                    <a:pt x="11" y="2"/>
                    <a:pt x="11" y="4"/>
                    <a:pt x="7" y="4"/>
                  </a:cubicBezTo>
                  <a:cubicBezTo>
                    <a:pt x="7" y="8"/>
                    <a:pt x="3" y="9"/>
                    <a:pt x="0" y="11"/>
                  </a:cubicBezTo>
                  <a:cubicBezTo>
                    <a:pt x="11" y="11"/>
                    <a:pt x="11" y="11"/>
                    <a:pt x="11" y="11"/>
                  </a:cubicBezTo>
                  <a:cubicBezTo>
                    <a:pt x="16" y="8"/>
                    <a:pt x="21" y="5"/>
                    <a:pt x="28" y="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2" name="Freeform 322"/>
            <p:cNvSpPr>
              <a:spLocks/>
            </p:cNvSpPr>
            <p:nvPr/>
          </p:nvSpPr>
          <p:spPr bwMode="auto">
            <a:xfrm>
              <a:off x="1558925" y="6811963"/>
              <a:ext cx="101600" cy="44450"/>
            </a:xfrm>
            <a:custGeom>
              <a:avLst/>
              <a:gdLst>
                <a:gd name="T0" fmla="*/ 32 w 32"/>
                <a:gd name="T1" fmla="*/ 0 h 14"/>
                <a:gd name="T2" fmla="*/ 0 w 32"/>
                <a:gd name="T3" fmla="*/ 14 h 14"/>
                <a:gd name="T4" fmla="*/ 0 w 32"/>
                <a:gd name="T5" fmla="*/ 14 h 14"/>
                <a:gd name="T6" fmla="*/ 16 w 32"/>
                <a:gd name="T7" fmla="*/ 14 h 14"/>
                <a:gd name="T8" fmla="*/ 32 w 32"/>
                <a:gd name="T9" fmla="*/ 0 h 14"/>
              </a:gdLst>
              <a:ahLst/>
              <a:cxnLst>
                <a:cxn ang="0">
                  <a:pos x="T0" y="T1"/>
                </a:cxn>
                <a:cxn ang="0">
                  <a:pos x="T2" y="T3"/>
                </a:cxn>
                <a:cxn ang="0">
                  <a:pos x="T4" y="T5"/>
                </a:cxn>
                <a:cxn ang="0">
                  <a:pos x="T6" y="T7"/>
                </a:cxn>
                <a:cxn ang="0">
                  <a:pos x="T8" y="T9"/>
                </a:cxn>
              </a:cxnLst>
              <a:rect l="0" t="0" r="r" b="b"/>
              <a:pathLst>
                <a:path w="32" h="14">
                  <a:moveTo>
                    <a:pt x="32" y="0"/>
                  </a:moveTo>
                  <a:cubicBezTo>
                    <a:pt x="22" y="3"/>
                    <a:pt x="5" y="13"/>
                    <a:pt x="0" y="14"/>
                  </a:cubicBezTo>
                  <a:cubicBezTo>
                    <a:pt x="0" y="14"/>
                    <a:pt x="0" y="14"/>
                    <a:pt x="0" y="14"/>
                  </a:cubicBezTo>
                  <a:cubicBezTo>
                    <a:pt x="16" y="14"/>
                    <a:pt x="16" y="14"/>
                    <a:pt x="16" y="14"/>
                  </a:cubicBezTo>
                  <a:cubicBezTo>
                    <a:pt x="22" y="9"/>
                    <a:pt x="29" y="3"/>
                    <a:pt x="3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3" name="Freeform 323"/>
            <p:cNvSpPr>
              <a:spLocks/>
            </p:cNvSpPr>
            <p:nvPr/>
          </p:nvSpPr>
          <p:spPr bwMode="auto">
            <a:xfrm>
              <a:off x="34925" y="6735763"/>
              <a:ext cx="123825" cy="120650"/>
            </a:xfrm>
            <a:custGeom>
              <a:avLst/>
              <a:gdLst>
                <a:gd name="T0" fmla="*/ 24 w 39"/>
                <a:gd name="T1" fmla="*/ 28 h 38"/>
                <a:gd name="T2" fmla="*/ 24 w 39"/>
                <a:gd name="T3" fmla="*/ 38 h 38"/>
                <a:gd name="T4" fmla="*/ 28 w 39"/>
                <a:gd name="T5" fmla="*/ 38 h 38"/>
                <a:gd name="T6" fmla="*/ 30 w 39"/>
                <a:gd name="T7" fmla="*/ 28 h 38"/>
                <a:gd name="T8" fmla="*/ 39 w 39"/>
                <a:gd name="T9" fmla="*/ 3 h 38"/>
                <a:gd name="T10" fmla="*/ 37 w 39"/>
                <a:gd name="T11" fmla="*/ 0 h 38"/>
                <a:gd name="T12" fmla="*/ 30 w 39"/>
                <a:gd name="T13" fmla="*/ 4 h 38"/>
                <a:gd name="T14" fmla="*/ 26 w 39"/>
                <a:gd name="T15" fmla="*/ 15 h 38"/>
                <a:gd name="T16" fmla="*/ 17 w 39"/>
                <a:gd name="T17" fmla="*/ 21 h 38"/>
                <a:gd name="T18" fmla="*/ 8 w 39"/>
                <a:gd name="T19" fmla="*/ 27 h 38"/>
                <a:gd name="T20" fmla="*/ 10 w 39"/>
                <a:gd name="T21" fmla="*/ 28 h 38"/>
                <a:gd name="T22" fmla="*/ 0 w 39"/>
                <a:gd name="T23" fmla="*/ 38 h 38"/>
                <a:gd name="T24" fmla="*/ 14 w 39"/>
                <a:gd name="T25" fmla="*/ 38 h 38"/>
                <a:gd name="T26" fmla="*/ 24 w 39"/>
                <a:gd name="T27" fmla="*/ 2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38">
                  <a:moveTo>
                    <a:pt x="24" y="28"/>
                  </a:moveTo>
                  <a:cubicBezTo>
                    <a:pt x="25" y="30"/>
                    <a:pt x="24" y="34"/>
                    <a:pt x="24" y="38"/>
                  </a:cubicBezTo>
                  <a:cubicBezTo>
                    <a:pt x="28" y="38"/>
                    <a:pt x="28" y="38"/>
                    <a:pt x="28" y="38"/>
                  </a:cubicBezTo>
                  <a:cubicBezTo>
                    <a:pt x="27" y="35"/>
                    <a:pt x="27" y="30"/>
                    <a:pt x="30" y="28"/>
                  </a:cubicBezTo>
                  <a:cubicBezTo>
                    <a:pt x="25" y="29"/>
                    <a:pt x="35" y="6"/>
                    <a:pt x="39" y="3"/>
                  </a:cubicBezTo>
                  <a:cubicBezTo>
                    <a:pt x="36" y="4"/>
                    <a:pt x="39" y="0"/>
                    <a:pt x="37" y="0"/>
                  </a:cubicBezTo>
                  <a:cubicBezTo>
                    <a:pt x="37" y="5"/>
                    <a:pt x="33" y="4"/>
                    <a:pt x="30" y="4"/>
                  </a:cubicBezTo>
                  <a:cubicBezTo>
                    <a:pt x="28" y="6"/>
                    <a:pt x="27" y="13"/>
                    <a:pt x="26" y="15"/>
                  </a:cubicBezTo>
                  <a:cubicBezTo>
                    <a:pt x="23" y="18"/>
                    <a:pt x="19" y="22"/>
                    <a:pt x="17" y="21"/>
                  </a:cubicBezTo>
                  <a:cubicBezTo>
                    <a:pt x="18" y="28"/>
                    <a:pt x="10" y="24"/>
                    <a:pt x="8" y="27"/>
                  </a:cubicBezTo>
                  <a:cubicBezTo>
                    <a:pt x="8" y="27"/>
                    <a:pt x="9" y="28"/>
                    <a:pt x="10" y="28"/>
                  </a:cubicBezTo>
                  <a:cubicBezTo>
                    <a:pt x="9" y="29"/>
                    <a:pt x="4" y="35"/>
                    <a:pt x="0" y="38"/>
                  </a:cubicBezTo>
                  <a:cubicBezTo>
                    <a:pt x="14" y="38"/>
                    <a:pt x="14" y="38"/>
                    <a:pt x="14" y="38"/>
                  </a:cubicBezTo>
                  <a:cubicBezTo>
                    <a:pt x="18" y="33"/>
                    <a:pt x="21" y="29"/>
                    <a:pt x="24" y="2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4" name="Freeform 324"/>
            <p:cNvSpPr>
              <a:spLocks/>
            </p:cNvSpPr>
            <p:nvPr/>
          </p:nvSpPr>
          <p:spPr bwMode="auto">
            <a:xfrm>
              <a:off x="1428750" y="6415088"/>
              <a:ext cx="835025" cy="441325"/>
            </a:xfrm>
            <a:custGeom>
              <a:avLst/>
              <a:gdLst>
                <a:gd name="T0" fmla="*/ 11 w 263"/>
                <a:gd name="T1" fmla="*/ 131 h 139"/>
                <a:gd name="T2" fmla="*/ 21 w 263"/>
                <a:gd name="T3" fmla="*/ 128 h 139"/>
                <a:gd name="T4" fmla="*/ 41 w 263"/>
                <a:gd name="T5" fmla="*/ 122 h 139"/>
                <a:gd name="T6" fmla="*/ 43 w 263"/>
                <a:gd name="T7" fmla="*/ 122 h 139"/>
                <a:gd name="T8" fmla="*/ 45 w 263"/>
                <a:gd name="T9" fmla="*/ 121 h 139"/>
                <a:gd name="T10" fmla="*/ 80 w 263"/>
                <a:gd name="T11" fmla="*/ 113 h 139"/>
                <a:gd name="T12" fmla="*/ 89 w 263"/>
                <a:gd name="T13" fmla="*/ 113 h 139"/>
                <a:gd name="T14" fmla="*/ 103 w 263"/>
                <a:gd name="T15" fmla="*/ 113 h 139"/>
                <a:gd name="T16" fmla="*/ 139 w 263"/>
                <a:gd name="T17" fmla="*/ 113 h 139"/>
                <a:gd name="T18" fmla="*/ 144 w 263"/>
                <a:gd name="T19" fmla="*/ 112 h 139"/>
                <a:gd name="T20" fmla="*/ 145 w 263"/>
                <a:gd name="T21" fmla="*/ 115 h 139"/>
                <a:gd name="T22" fmla="*/ 151 w 263"/>
                <a:gd name="T23" fmla="*/ 115 h 139"/>
                <a:gd name="T24" fmla="*/ 160 w 263"/>
                <a:gd name="T25" fmla="*/ 115 h 139"/>
                <a:gd name="T26" fmla="*/ 200 w 263"/>
                <a:gd name="T27" fmla="*/ 116 h 139"/>
                <a:gd name="T28" fmla="*/ 235 w 263"/>
                <a:gd name="T29" fmla="*/ 123 h 139"/>
                <a:gd name="T30" fmla="*/ 263 w 263"/>
                <a:gd name="T31" fmla="*/ 128 h 139"/>
                <a:gd name="T32" fmla="*/ 239 w 263"/>
                <a:gd name="T33" fmla="*/ 116 h 139"/>
                <a:gd name="T34" fmla="*/ 221 w 263"/>
                <a:gd name="T35" fmla="*/ 112 h 139"/>
                <a:gd name="T36" fmla="*/ 204 w 263"/>
                <a:gd name="T37" fmla="*/ 104 h 139"/>
                <a:gd name="T38" fmla="*/ 191 w 263"/>
                <a:gd name="T39" fmla="*/ 108 h 139"/>
                <a:gd name="T40" fmla="*/ 192 w 263"/>
                <a:gd name="T41" fmla="*/ 110 h 139"/>
                <a:gd name="T42" fmla="*/ 126 w 263"/>
                <a:gd name="T43" fmla="*/ 100 h 139"/>
                <a:gd name="T44" fmla="*/ 56 w 263"/>
                <a:gd name="T45" fmla="*/ 102 h 139"/>
                <a:gd name="T46" fmla="*/ 34 w 263"/>
                <a:gd name="T47" fmla="*/ 110 h 139"/>
                <a:gd name="T48" fmla="*/ 23 w 263"/>
                <a:gd name="T49" fmla="*/ 109 h 139"/>
                <a:gd name="T50" fmla="*/ 26 w 263"/>
                <a:gd name="T51" fmla="*/ 98 h 139"/>
                <a:gd name="T52" fmla="*/ 32 w 263"/>
                <a:gd name="T53" fmla="*/ 95 h 139"/>
                <a:gd name="T54" fmla="*/ 32 w 263"/>
                <a:gd name="T55" fmla="*/ 98 h 139"/>
                <a:gd name="T56" fmla="*/ 34 w 263"/>
                <a:gd name="T57" fmla="*/ 96 h 139"/>
                <a:gd name="T58" fmla="*/ 41 w 263"/>
                <a:gd name="T59" fmla="*/ 83 h 139"/>
                <a:gd name="T60" fmla="*/ 45 w 263"/>
                <a:gd name="T61" fmla="*/ 70 h 139"/>
                <a:gd name="T62" fmla="*/ 50 w 263"/>
                <a:gd name="T63" fmla="*/ 69 h 139"/>
                <a:gd name="T64" fmla="*/ 48 w 263"/>
                <a:gd name="T65" fmla="*/ 68 h 139"/>
                <a:gd name="T66" fmla="*/ 56 w 263"/>
                <a:gd name="T67" fmla="*/ 59 h 139"/>
                <a:gd name="T68" fmla="*/ 59 w 263"/>
                <a:gd name="T69" fmla="*/ 53 h 139"/>
                <a:gd name="T70" fmla="*/ 63 w 263"/>
                <a:gd name="T71" fmla="*/ 53 h 139"/>
                <a:gd name="T72" fmla="*/ 71 w 263"/>
                <a:gd name="T73" fmla="*/ 34 h 139"/>
                <a:gd name="T74" fmla="*/ 83 w 263"/>
                <a:gd name="T75" fmla="*/ 21 h 139"/>
                <a:gd name="T76" fmla="*/ 81 w 263"/>
                <a:gd name="T77" fmla="*/ 21 h 139"/>
                <a:gd name="T78" fmla="*/ 91 w 263"/>
                <a:gd name="T79" fmla="*/ 12 h 139"/>
                <a:gd name="T80" fmla="*/ 101 w 263"/>
                <a:gd name="T81" fmla="*/ 6 h 139"/>
                <a:gd name="T82" fmla="*/ 75 w 263"/>
                <a:gd name="T83" fmla="*/ 25 h 139"/>
                <a:gd name="T84" fmla="*/ 61 w 263"/>
                <a:gd name="T85" fmla="*/ 40 h 139"/>
                <a:gd name="T86" fmla="*/ 47 w 263"/>
                <a:gd name="T87" fmla="*/ 64 h 139"/>
                <a:gd name="T88" fmla="*/ 41 w 263"/>
                <a:gd name="T89" fmla="*/ 75 h 139"/>
                <a:gd name="T90" fmla="*/ 29 w 263"/>
                <a:gd name="T91" fmla="*/ 86 h 139"/>
                <a:gd name="T92" fmla="*/ 16 w 263"/>
                <a:gd name="T93" fmla="*/ 108 h 139"/>
                <a:gd name="T94" fmla="*/ 0 w 263"/>
                <a:gd name="T95" fmla="*/ 139 h 139"/>
                <a:gd name="T96" fmla="*/ 8 w 263"/>
                <a:gd name="T97" fmla="*/ 139 h 139"/>
                <a:gd name="T98" fmla="*/ 11 w 263"/>
                <a:gd name="T99" fmla="*/ 13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3" h="139">
                  <a:moveTo>
                    <a:pt x="11" y="131"/>
                  </a:moveTo>
                  <a:cubicBezTo>
                    <a:pt x="14" y="134"/>
                    <a:pt x="17" y="127"/>
                    <a:pt x="21" y="128"/>
                  </a:cubicBezTo>
                  <a:cubicBezTo>
                    <a:pt x="24" y="122"/>
                    <a:pt x="35" y="122"/>
                    <a:pt x="41" y="122"/>
                  </a:cubicBezTo>
                  <a:cubicBezTo>
                    <a:pt x="37" y="120"/>
                    <a:pt x="42" y="120"/>
                    <a:pt x="43" y="122"/>
                  </a:cubicBezTo>
                  <a:cubicBezTo>
                    <a:pt x="44" y="120"/>
                    <a:pt x="40" y="119"/>
                    <a:pt x="45" y="121"/>
                  </a:cubicBezTo>
                  <a:cubicBezTo>
                    <a:pt x="43" y="117"/>
                    <a:pt x="77" y="113"/>
                    <a:pt x="80" y="113"/>
                  </a:cubicBezTo>
                  <a:cubicBezTo>
                    <a:pt x="73" y="115"/>
                    <a:pt x="87" y="113"/>
                    <a:pt x="89" y="113"/>
                  </a:cubicBezTo>
                  <a:cubicBezTo>
                    <a:pt x="94" y="113"/>
                    <a:pt x="98" y="112"/>
                    <a:pt x="103" y="113"/>
                  </a:cubicBezTo>
                  <a:cubicBezTo>
                    <a:pt x="119" y="114"/>
                    <a:pt x="128" y="110"/>
                    <a:pt x="139" y="113"/>
                  </a:cubicBezTo>
                  <a:cubicBezTo>
                    <a:pt x="139" y="111"/>
                    <a:pt x="143" y="112"/>
                    <a:pt x="144" y="112"/>
                  </a:cubicBezTo>
                  <a:cubicBezTo>
                    <a:pt x="144" y="113"/>
                    <a:pt x="145" y="114"/>
                    <a:pt x="145" y="115"/>
                  </a:cubicBezTo>
                  <a:cubicBezTo>
                    <a:pt x="147" y="115"/>
                    <a:pt x="149" y="115"/>
                    <a:pt x="151" y="115"/>
                  </a:cubicBezTo>
                  <a:cubicBezTo>
                    <a:pt x="155" y="116"/>
                    <a:pt x="156" y="114"/>
                    <a:pt x="160" y="115"/>
                  </a:cubicBezTo>
                  <a:cubicBezTo>
                    <a:pt x="170" y="118"/>
                    <a:pt x="187" y="114"/>
                    <a:pt x="200" y="116"/>
                  </a:cubicBezTo>
                  <a:cubicBezTo>
                    <a:pt x="207" y="117"/>
                    <a:pt x="231" y="118"/>
                    <a:pt x="235" y="123"/>
                  </a:cubicBezTo>
                  <a:cubicBezTo>
                    <a:pt x="238" y="126"/>
                    <a:pt x="263" y="130"/>
                    <a:pt x="263" y="128"/>
                  </a:cubicBezTo>
                  <a:cubicBezTo>
                    <a:pt x="257" y="126"/>
                    <a:pt x="245" y="121"/>
                    <a:pt x="239" y="116"/>
                  </a:cubicBezTo>
                  <a:cubicBezTo>
                    <a:pt x="239" y="117"/>
                    <a:pt x="224" y="112"/>
                    <a:pt x="221" y="112"/>
                  </a:cubicBezTo>
                  <a:cubicBezTo>
                    <a:pt x="215" y="111"/>
                    <a:pt x="208" y="110"/>
                    <a:pt x="204" y="104"/>
                  </a:cubicBezTo>
                  <a:cubicBezTo>
                    <a:pt x="203" y="109"/>
                    <a:pt x="194" y="108"/>
                    <a:pt x="191" y="108"/>
                  </a:cubicBezTo>
                  <a:cubicBezTo>
                    <a:pt x="191" y="109"/>
                    <a:pt x="192" y="109"/>
                    <a:pt x="192" y="110"/>
                  </a:cubicBezTo>
                  <a:cubicBezTo>
                    <a:pt x="176" y="98"/>
                    <a:pt x="147" y="102"/>
                    <a:pt x="126" y="100"/>
                  </a:cubicBezTo>
                  <a:cubicBezTo>
                    <a:pt x="102" y="98"/>
                    <a:pt x="79" y="106"/>
                    <a:pt x="56" y="102"/>
                  </a:cubicBezTo>
                  <a:cubicBezTo>
                    <a:pt x="55" y="92"/>
                    <a:pt x="35" y="110"/>
                    <a:pt x="34" y="110"/>
                  </a:cubicBezTo>
                  <a:cubicBezTo>
                    <a:pt x="29" y="110"/>
                    <a:pt x="28" y="106"/>
                    <a:pt x="23" y="109"/>
                  </a:cubicBezTo>
                  <a:cubicBezTo>
                    <a:pt x="23" y="105"/>
                    <a:pt x="29" y="99"/>
                    <a:pt x="26" y="98"/>
                  </a:cubicBezTo>
                  <a:cubicBezTo>
                    <a:pt x="28" y="96"/>
                    <a:pt x="29" y="95"/>
                    <a:pt x="32" y="95"/>
                  </a:cubicBezTo>
                  <a:cubicBezTo>
                    <a:pt x="32" y="96"/>
                    <a:pt x="33" y="97"/>
                    <a:pt x="32" y="98"/>
                  </a:cubicBezTo>
                  <a:cubicBezTo>
                    <a:pt x="33" y="97"/>
                    <a:pt x="33" y="97"/>
                    <a:pt x="34" y="96"/>
                  </a:cubicBezTo>
                  <a:cubicBezTo>
                    <a:pt x="37" y="100"/>
                    <a:pt x="37" y="86"/>
                    <a:pt x="41" y="83"/>
                  </a:cubicBezTo>
                  <a:cubicBezTo>
                    <a:pt x="43" y="82"/>
                    <a:pt x="46" y="71"/>
                    <a:pt x="45" y="70"/>
                  </a:cubicBezTo>
                  <a:cubicBezTo>
                    <a:pt x="47" y="72"/>
                    <a:pt x="48" y="72"/>
                    <a:pt x="50" y="69"/>
                  </a:cubicBezTo>
                  <a:cubicBezTo>
                    <a:pt x="49" y="68"/>
                    <a:pt x="49" y="68"/>
                    <a:pt x="48" y="68"/>
                  </a:cubicBezTo>
                  <a:cubicBezTo>
                    <a:pt x="54" y="65"/>
                    <a:pt x="53" y="64"/>
                    <a:pt x="56" y="59"/>
                  </a:cubicBezTo>
                  <a:cubicBezTo>
                    <a:pt x="57" y="58"/>
                    <a:pt x="63" y="54"/>
                    <a:pt x="59" y="53"/>
                  </a:cubicBezTo>
                  <a:cubicBezTo>
                    <a:pt x="61" y="53"/>
                    <a:pt x="62" y="53"/>
                    <a:pt x="63" y="53"/>
                  </a:cubicBezTo>
                  <a:cubicBezTo>
                    <a:pt x="59" y="49"/>
                    <a:pt x="69" y="39"/>
                    <a:pt x="71" y="34"/>
                  </a:cubicBezTo>
                  <a:cubicBezTo>
                    <a:pt x="71" y="33"/>
                    <a:pt x="82" y="22"/>
                    <a:pt x="83" y="21"/>
                  </a:cubicBezTo>
                  <a:cubicBezTo>
                    <a:pt x="83" y="21"/>
                    <a:pt x="82" y="21"/>
                    <a:pt x="81" y="21"/>
                  </a:cubicBezTo>
                  <a:cubicBezTo>
                    <a:pt x="83" y="20"/>
                    <a:pt x="91" y="15"/>
                    <a:pt x="91" y="12"/>
                  </a:cubicBezTo>
                  <a:cubicBezTo>
                    <a:pt x="91" y="15"/>
                    <a:pt x="100" y="6"/>
                    <a:pt x="101" y="6"/>
                  </a:cubicBezTo>
                  <a:cubicBezTo>
                    <a:pt x="99" y="0"/>
                    <a:pt x="67" y="18"/>
                    <a:pt x="75" y="25"/>
                  </a:cubicBezTo>
                  <a:cubicBezTo>
                    <a:pt x="71" y="24"/>
                    <a:pt x="61" y="40"/>
                    <a:pt x="61" y="40"/>
                  </a:cubicBezTo>
                  <a:cubicBezTo>
                    <a:pt x="56" y="48"/>
                    <a:pt x="57" y="60"/>
                    <a:pt x="47" y="64"/>
                  </a:cubicBezTo>
                  <a:cubicBezTo>
                    <a:pt x="50" y="69"/>
                    <a:pt x="37" y="69"/>
                    <a:pt x="41" y="75"/>
                  </a:cubicBezTo>
                  <a:cubicBezTo>
                    <a:pt x="35" y="72"/>
                    <a:pt x="36" y="87"/>
                    <a:pt x="29" y="86"/>
                  </a:cubicBezTo>
                  <a:cubicBezTo>
                    <a:pt x="30" y="93"/>
                    <a:pt x="19" y="101"/>
                    <a:pt x="16" y="108"/>
                  </a:cubicBezTo>
                  <a:cubicBezTo>
                    <a:pt x="12" y="119"/>
                    <a:pt x="7" y="130"/>
                    <a:pt x="0" y="139"/>
                  </a:cubicBezTo>
                  <a:cubicBezTo>
                    <a:pt x="8" y="139"/>
                    <a:pt x="8" y="139"/>
                    <a:pt x="8" y="139"/>
                  </a:cubicBezTo>
                  <a:cubicBezTo>
                    <a:pt x="9" y="137"/>
                    <a:pt x="11" y="135"/>
                    <a:pt x="11" y="13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5" name="Freeform 325"/>
            <p:cNvSpPr>
              <a:spLocks/>
            </p:cNvSpPr>
            <p:nvPr/>
          </p:nvSpPr>
          <p:spPr bwMode="auto">
            <a:xfrm>
              <a:off x="133350" y="6818313"/>
              <a:ext cx="41275" cy="38100"/>
            </a:xfrm>
            <a:custGeom>
              <a:avLst/>
              <a:gdLst>
                <a:gd name="T0" fmla="*/ 9 w 13"/>
                <a:gd name="T1" fmla="*/ 9 h 12"/>
                <a:gd name="T2" fmla="*/ 11 w 13"/>
                <a:gd name="T3" fmla="*/ 1 h 12"/>
                <a:gd name="T4" fmla="*/ 7 w 13"/>
                <a:gd name="T5" fmla="*/ 6 h 12"/>
                <a:gd name="T6" fmla="*/ 0 w 13"/>
                <a:gd name="T7" fmla="*/ 12 h 12"/>
                <a:gd name="T8" fmla="*/ 4 w 13"/>
                <a:gd name="T9" fmla="*/ 12 h 12"/>
                <a:gd name="T10" fmla="*/ 9 w 13"/>
                <a:gd name="T11" fmla="*/ 9 h 12"/>
              </a:gdLst>
              <a:ahLst/>
              <a:cxnLst>
                <a:cxn ang="0">
                  <a:pos x="T0" y="T1"/>
                </a:cxn>
                <a:cxn ang="0">
                  <a:pos x="T2" y="T3"/>
                </a:cxn>
                <a:cxn ang="0">
                  <a:pos x="T4" y="T5"/>
                </a:cxn>
                <a:cxn ang="0">
                  <a:pos x="T6" y="T7"/>
                </a:cxn>
                <a:cxn ang="0">
                  <a:pos x="T8" y="T9"/>
                </a:cxn>
                <a:cxn ang="0">
                  <a:pos x="T10" y="T11"/>
                </a:cxn>
              </a:cxnLst>
              <a:rect l="0" t="0" r="r" b="b"/>
              <a:pathLst>
                <a:path w="13" h="12">
                  <a:moveTo>
                    <a:pt x="9" y="9"/>
                  </a:moveTo>
                  <a:cubicBezTo>
                    <a:pt x="9" y="7"/>
                    <a:pt x="13" y="2"/>
                    <a:pt x="11" y="1"/>
                  </a:cubicBezTo>
                  <a:cubicBezTo>
                    <a:pt x="10" y="0"/>
                    <a:pt x="7" y="5"/>
                    <a:pt x="7" y="6"/>
                  </a:cubicBezTo>
                  <a:cubicBezTo>
                    <a:pt x="5" y="9"/>
                    <a:pt x="3" y="11"/>
                    <a:pt x="0" y="12"/>
                  </a:cubicBezTo>
                  <a:cubicBezTo>
                    <a:pt x="4" y="12"/>
                    <a:pt x="4" y="12"/>
                    <a:pt x="4" y="12"/>
                  </a:cubicBezTo>
                  <a:cubicBezTo>
                    <a:pt x="5" y="9"/>
                    <a:pt x="7" y="7"/>
                    <a:pt x="9" y="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6" name="Freeform 326"/>
            <p:cNvSpPr>
              <a:spLocks/>
            </p:cNvSpPr>
            <p:nvPr/>
          </p:nvSpPr>
          <p:spPr bwMode="auto">
            <a:xfrm>
              <a:off x="1244600" y="6853238"/>
              <a:ext cx="9525" cy="3175"/>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2" y="0"/>
                    <a:pt x="1" y="0"/>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7" name="Freeform 327"/>
            <p:cNvSpPr>
              <a:spLocks noEditPoints="1"/>
            </p:cNvSpPr>
            <p:nvPr/>
          </p:nvSpPr>
          <p:spPr bwMode="auto">
            <a:xfrm>
              <a:off x="1177925" y="6684963"/>
              <a:ext cx="295275" cy="171450"/>
            </a:xfrm>
            <a:custGeom>
              <a:avLst/>
              <a:gdLst>
                <a:gd name="T0" fmla="*/ 12 w 93"/>
                <a:gd name="T1" fmla="*/ 53 h 54"/>
                <a:gd name="T2" fmla="*/ 24 w 93"/>
                <a:gd name="T3" fmla="*/ 54 h 54"/>
                <a:gd name="T4" fmla="*/ 29 w 93"/>
                <a:gd name="T5" fmla="*/ 54 h 54"/>
                <a:gd name="T6" fmla="*/ 31 w 93"/>
                <a:gd name="T7" fmla="*/ 53 h 54"/>
                <a:gd name="T8" fmla="*/ 29 w 93"/>
                <a:gd name="T9" fmla="*/ 53 h 54"/>
                <a:gd name="T10" fmla="*/ 49 w 93"/>
                <a:gd name="T11" fmla="*/ 46 h 54"/>
                <a:gd name="T12" fmla="*/ 57 w 93"/>
                <a:gd name="T13" fmla="*/ 30 h 54"/>
                <a:gd name="T14" fmla="*/ 75 w 93"/>
                <a:gd name="T15" fmla="*/ 22 h 54"/>
                <a:gd name="T16" fmla="*/ 75 w 93"/>
                <a:gd name="T17" fmla="*/ 17 h 54"/>
                <a:gd name="T18" fmla="*/ 85 w 93"/>
                <a:gd name="T19" fmla="*/ 10 h 54"/>
                <a:gd name="T20" fmla="*/ 90 w 93"/>
                <a:gd name="T21" fmla="*/ 7 h 54"/>
                <a:gd name="T22" fmla="*/ 93 w 93"/>
                <a:gd name="T23" fmla="*/ 1 h 54"/>
                <a:gd name="T24" fmla="*/ 66 w 93"/>
                <a:gd name="T25" fmla="*/ 4 h 54"/>
                <a:gd name="T26" fmla="*/ 69 w 93"/>
                <a:gd name="T27" fmla="*/ 0 h 54"/>
                <a:gd name="T28" fmla="*/ 37 w 93"/>
                <a:gd name="T29" fmla="*/ 24 h 54"/>
                <a:gd name="T30" fmla="*/ 25 w 93"/>
                <a:gd name="T31" fmla="*/ 36 h 54"/>
                <a:gd name="T32" fmla="*/ 12 w 93"/>
                <a:gd name="T33" fmla="*/ 46 h 54"/>
                <a:gd name="T34" fmla="*/ 14 w 93"/>
                <a:gd name="T35" fmla="*/ 46 h 54"/>
                <a:gd name="T36" fmla="*/ 9 w 93"/>
                <a:gd name="T37" fmla="*/ 48 h 54"/>
                <a:gd name="T38" fmla="*/ 2 w 93"/>
                <a:gd name="T39" fmla="*/ 53 h 54"/>
                <a:gd name="T40" fmla="*/ 0 w 93"/>
                <a:gd name="T41" fmla="*/ 54 h 54"/>
                <a:gd name="T42" fmla="*/ 12 w 93"/>
                <a:gd name="T43" fmla="*/ 54 h 54"/>
                <a:gd name="T44" fmla="*/ 12 w 93"/>
                <a:gd name="T45" fmla="*/ 53 h 54"/>
                <a:gd name="T46" fmla="*/ 62 w 93"/>
                <a:gd name="T47" fmla="*/ 16 h 54"/>
                <a:gd name="T48" fmla="*/ 62 w 93"/>
                <a:gd name="T49" fmla="*/ 17 h 54"/>
                <a:gd name="T50" fmla="*/ 60 w 93"/>
                <a:gd name="T51" fmla="*/ 19 h 54"/>
                <a:gd name="T52" fmla="*/ 50 w 93"/>
                <a:gd name="T53" fmla="*/ 19 h 54"/>
                <a:gd name="T54" fmla="*/ 62 w 93"/>
                <a:gd name="T55" fmla="*/ 16 h 54"/>
                <a:gd name="T56" fmla="*/ 40 w 93"/>
                <a:gd name="T57" fmla="*/ 32 h 54"/>
                <a:gd name="T58" fmla="*/ 43 w 93"/>
                <a:gd name="T59" fmla="*/ 31 h 54"/>
                <a:gd name="T60" fmla="*/ 31 w 93"/>
                <a:gd name="T61" fmla="*/ 36 h 54"/>
                <a:gd name="T62" fmla="*/ 40 w 93"/>
                <a:gd name="T63"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 h="54">
                  <a:moveTo>
                    <a:pt x="12" y="53"/>
                  </a:moveTo>
                  <a:cubicBezTo>
                    <a:pt x="17" y="47"/>
                    <a:pt x="28" y="51"/>
                    <a:pt x="24" y="54"/>
                  </a:cubicBezTo>
                  <a:cubicBezTo>
                    <a:pt x="29" y="54"/>
                    <a:pt x="29" y="54"/>
                    <a:pt x="29" y="54"/>
                  </a:cubicBezTo>
                  <a:cubicBezTo>
                    <a:pt x="30" y="54"/>
                    <a:pt x="31" y="53"/>
                    <a:pt x="31" y="53"/>
                  </a:cubicBezTo>
                  <a:cubicBezTo>
                    <a:pt x="31" y="53"/>
                    <a:pt x="30" y="53"/>
                    <a:pt x="29" y="53"/>
                  </a:cubicBezTo>
                  <a:cubicBezTo>
                    <a:pt x="31" y="48"/>
                    <a:pt x="43" y="48"/>
                    <a:pt x="49" y="46"/>
                  </a:cubicBezTo>
                  <a:cubicBezTo>
                    <a:pt x="62" y="42"/>
                    <a:pt x="51" y="33"/>
                    <a:pt x="57" y="30"/>
                  </a:cubicBezTo>
                  <a:cubicBezTo>
                    <a:pt x="62" y="26"/>
                    <a:pt x="72" y="26"/>
                    <a:pt x="75" y="22"/>
                  </a:cubicBezTo>
                  <a:cubicBezTo>
                    <a:pt x="77" y="21"/>
                    <a:pt x="77" y="14"/>
                    <a:pt x="75" y="17"/>
                  </a:cubicBezTo>
                  <a:cubicBezTo>
                    <a:pt x="78" y="14"/>
                    <a:pt x="82" y="12"/>
                    <a:pt x="85" y="10"/>
                  </a:cubicBezTo>
                  <a:cubicBezTo>
                    <a:pt x="86" y="9"/>
                    <a:pt x="88" y="9"/>
                    <a:pt x="90" y="7"/>
                  </a:cubicBezTo>
                  <a:cubicBezTo>
                    <a:pt x="91" y="5"/>
                    <a:pt x="92" y="2"/>
                    <a:pt x="93" y="1"/>
                  </a:cubicBezTo>
                  <a:cubicBezTo>
                    <a:pt x="86" y="6"/>
                    <a:pt x="73" y="3"/>
                    <a:pt x="66" y="4"/>
                  </a:cubicBezTo>
                  <a:cubicBezTo>
                    <a:pt x="68" y="3"/>
                    <a:pt x="69" y="2"/>
                    <a:pt x="69" y="0"/>
                  </a:cubicBezTo>
                  <a:cubicBezTo>
                    <a:pt x="56" y="7"/>
                    <a:pt x="47" y="15"/>
                    <a:pt x="37" y="24"/>
                  </a:cubicBezTo>
                  <a:cubicBezTo>
                    <a:pt x="34" y="27"/>
                    <a:pt x="29" y="31"/>
                    <a:pt x="25" y="36"/>
                  </a:cubicBezTo>
                  <a:cubicBezTo>
                    <a:pt x="23" y="39"/>
                    <a:pt x="13" y="43"/>
                    <a:pt x="12" y="46"/>
                  </a:cubicBezTo>
                  <a:cubicBezTo>
                    <a:pt x="13" y="46"/>
                    <a:pt x="14" y="46"/>
                    <a:pt x="14" y="46"/>
                  </a:cubicBezTo>
                  <a:cubicBezTo>
                    <a:pt x="14" y="48"/>
                    <a:pt x="9" y="48"/>
                    <a:pt x="9" y="48"/>
                  </a:cubicBezTo>
                  <a:cubicBezTo>
                    <a:pt x="4" y="51"/>
                    <a:pt x="6" y="47"/>
                    <a:pt x="2" y="53"/>
                  </a:cubicBezTo>
                  <a:cubicBezTo>
                    <a:pt x="1" y="53"/>
                    <a:pt x="1" y="53"/>
                    <a:pt x="0" y="54"/>
                  </a:cubicBezTo>
                  <a:cubicBezTo>
                    <a:pt x="12" y="54"/>
                    <a:pt x="12" y="54"/>
                    <a:pt x="12" y="54"/>
                  </a:cubicBezTo>
                  <a:cubicBezTo>
                    <a:pt x="12" y="54"/>
                    <a:pt x="12" y="53"/>
                    <a:pt x="12" y="53"/>
                  </a:cubicBezTo>
                  <a:close/>
                  <a:moveTo>
                    <a:pt x="62" y="16"/>
                  </a:moveTo>
                  <a:cubicBezTo>
                    <a:pt x="59" y="16"/>
                    <a:pt x="62" y="16"/>
                    <a:pt x="62" y="17"/>
                  </a:cubicBezTo>
                  <a:cubicBezTo>
                    <a:pt x="61" y="18"/>
                    <a:pt x="59" y="16"/>
                    <a:pt x="60" y="19"/>
                  </a:cubicBezTo>
                  <a:cubicBezTo>
                    <a:pt x="59" y="19"/>
                    <a:pt x="50" y="23"/>
                    <a:pt x="50" y="19"/>
                  </a:cubicBezTo>
                  <a:cubicBezTo>
                    <a:pt x="52" y="19"/>
                    <a:pt x="56" y="10"/>
                    <a:pt x="62" y="16"/>
                  </a:cubicBezTo>
                  <a:close/>
                  <a:moveTo>
                    <a:pt x="40" y="32"/>
                  </a:moveTo>
                  <a:cubicBezTo>
                    <a:pt x="41" y="32"/>
                    <a:pt x="42" y="32"/>
                    <a:pt x="43" y="31"/>
                  </a:cubicBezTo>
                  <a:cubicBezTo>
                    <a:pt x="45" y="38"/>
                    <a:pt x="32" y="42"/>
                    <a:pt x="31" y="36"/>
                  </a:cubicBezTo>
                  <a:cubicBezTo>
                    <a:pt x="33" y="35"/>
                    <a:pt x="39" y="30"/>
                    <a:pt x="40" y="3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8" name="Freeform 328"/>
            <p:cNvSpPr>
              <a:spLocks noEditPoints="1"/>
            </p:cNvSpPr>
            <p:nvPr/>
          </p:nvSpPr>
          <p:spPr bwMode="auto">
            <a:xfrm>
              <a:off x="6350" y="5662613"/>
              <a:ext cx="803275" cy="1193800"/>
            </a:xfrm>
            <a:custGeom>
              <a:avLst/>
              <a:gdLst>
                <a:gd name="T0" fmla="*/ 106 w 253"/>
                <a:gd name="T1" fmla="*/ 375 h 376"/>
                <a:gd name="T2" fmla="*/ 152 w 253"/>
                <a:gd name="T3" fmla="*/ 349 h 376"/>
                <a:gd name="T4" fmla="*/ 186 w 253"/>
                <a:gd name="T5" fmla="*/ 299 h 376"/>
                <a:gd name="T6" fmla="*/ 195 w 253"/>
                <a:gd name="T7" fmla="*/ 272 h 376"/>
                <a:gd name="T8" fmla="*/ 193 w 253"/>
                <a:gd name="T9" fmla="*/ 268 h 376"/>
                <a:gd name="T10" fmla="*/ 200 w 253"/>
                <a:gd name="T11" fmla="*/ 278 h 376"/>
                <a:gd name="T12" fmla="*/ 211 w 253"/>
                <a:gd name="T13" fmla="*/ 248 h 376"/>
                <a:gd name="T14" fmla="*/ 219 w 253"/>
                <a:gd name="T15" fmla="*/ 210 h 376"/>
                <a:gd name="T16" fmla="*/ 229 w 253"/>
                <a:gd name="T17" fmla="*/ 189 h 376"/>
                <a:gd name="T18" fmla="*/ 213 w 253"/>
                <a:gd name="T19" fmla="*/ 171 h 376"/>
                <a:gd name="T20" fmla="*/ 245 w 253"/>
                <a:gd name="T21" fmla="*/ 93 h 376"/>
                <a:gd name="T22" fmla="*/ 232 w 253"/>
                <a:gd name="T23" fmla="*/ 97 h 376"/>
                <a:gd name="T24" fmla="*/ 201 w 253"/>
                <a:gd name="T25" fmla="*/ 132 h 376"/>
                <a:gd name="T26" fmla="*/ 200 w 253"/>
                <a:gd name="T27" fmla="*/ 163 h 376"/>
                <a:gd name="T28" fmla="*/ 186 w 253"/>
                <a:gd name="T29" fmla="*/ 184 h 376"/>
                <a:gd name="T30" fmla="*/ 159 w 253"/>
                <a:gd name="T31" fmla="*/ 226 h 376"/>
                <a:gd name="T32" fmla="*/ 204 w 253"/>
                <a:gd name="T33" fmla="*/ 220 h 376"/>
                <a:gd name="T34" fmla="*/ 155 w 253"/>
                <a:gd name="T35" fmla="*/ 248 h 376"/>
                <a:gd name="T36" fmla="*/ 114 w 253"/>
                <a:gd name="T37" fmla="*/ 325 h 376"/>
                <a:gd name="T38" fmla="*/ 103 w 253"/>
                <a:gd name="T39" fmla="*/ 322 h 376"/>
                <a:gd name="T40" fmla="*/ 90 w 253"/>
                <a:gd name="T41" fmla="*/ 305 h 376"/>
                <a:gd name="T42" fmla="*/ 78 w 253"/>
                <a:gd name="T43" fmla="*/ 324 h 376"/>
                <a:gd name="T44" fmla="*/ 77 w 253"/>
                <a:gd name="T45" fmla="*/ 230 h 376"/>
                <a:gd name="T46" fmla="*/ 137 w 253"/>
                <a:gd name="T47" fmla="*/ 150 h 376"/>
                <a:gd name="T48" fmla="*/ 194 w 253"/>
                <a:gd name="T49" fmla="*/ 81 h 376"/>
                <a:gd name="T50" fmla="*/ 252 w 253"/>
                <a:gd name="T51" fmla="*/ 38 h 376"/>
                <a:gd name="T52" fmla="*/ 181 w 253"/>
                <a:gd name="T53" fmla="*/ 85 h 376"/>
                <a:gd name="T54" fmla="*/ 109 w 253"/>
                <a:gd name="T55" fmla="*/ 113 h 376"/>
                <a:gd name="T56" fmla="*/ 86 w 253"/>
                <a:gd name="T57" fmla="*/ 164 h 376"/>
                <a:gd name="T58" fmla="*/ 52 w 253"/>
                <a:gd name="T59" fmla="*/ 137 h 376"/>
                <a:gd name="T60" fmla="*/ 42 w 253"/>
                <a:gd name="T61" fmla="*/ 158 h 376"/>
                <a:gd name="T62" fmla="*/ 31 w 253"/>
                <a:gd name="T63" fmla="*/ 79 h 376"/>
                <a:gd name="T64" fmla="*/ 57 w 253"/>
                <a:gd name="T65" fmla="*/ 77 h 376"/>
                <a:gd name="T66" fmla="*/ 38 w 253"/>
                <a:gd name="T67" fmla="*/ 52 h 376"/>
                <a:gd name="T68" fmla="*/ 25 w 253"/>
                <a:gd name="T69" fmla="*/ 22 h 376"/>
                <a:gd name="T70" fmla="*/ 26 w 253"/>
                <a:gd name="T71" fmla="*/ 58 h 376"/>
                <a:gd name="T72" fmla="*/ 15 w 253"/>
                <a:gd name="T73" fmla="*/ 74 h 376"/>
                <a:gd name="T74" fmla="*/ 2 w 253"/>
                <a:gd name="T75" fmla="*/ 95 h 376"/>
                <a:gd name="T76" fmla="*/ 0 w 253"/>
                <a:gd name="T77" fmla="*/ 113 h 376"/>
                <a:gd name="T78" fmla="*/ 13 w 253"/>
                <a:gd name="T79" fmla="*/ 158 h 376"/>
                <a:gd name="T80" fmla="*/ 47 w 253"/>
                <a:gd name="T81" fmla="*/ 253 h 376"/>
                <a:gd name="T82" fmla="*/ 54 w 253"/>
                <a:gd name="T83" fmla="*/ 376 h 376"/>
                <a:gd name="T84" fmla="*/ 224 w 253"/>
                <a:gd name="T85" fmla="*/ 132 h 376"/>
                <a:gd name="T86" fmla="*/ 193 w 253"/>
                <a:gd name="T87" fmla="*/ 208 h 376"/>
                <a:gd name="T88" fmla="*/ 194 w 253"/>
                <a:gd name="T89" fmla="*/ 180 h 376"/>
                <a:gd name="T90" fmla="*/ 147 w 253"/>
                <a:gd name="T91" fmla="*/ 268 h 376"/>
                <a:gd name="T92" fmla="*/ 153 w 253"/>
                <a:gd name="T93" fmla="*/ 275 h 376"/>
                <a:gd name="T94" fmla="*/ 151 w 253"/>
                <a:gd name="T95" fmla="*/ 331 h 376"/>
                <a:gd name="T96" fmla="*/ 132 w 253"/>
                <a:gd name="T97" fmla="*/ 326 h 376"/>
                <a:gd name="T98" fmla="*/ 116 w 253"/>
                <a:gd name="T99" fmla="*/ 351 h 376"/>
                <a:gd name="T100" fmla="*/ 98 w 253"/>
                <a:gd name="T101" fmla="*/ 178 h 376"/>
                <a:gd name="T102" fmla="*/ 22 w 253"/>
                <a:gd name="T103" fmla="*/ 97 h 376"/>
                <a:gd name="T104" fmla="*/ 29 w 253"/>
                <a:gd name="T105" fmla="*/ 130 h 376"/>
                <a:gd name="T106" fmla="*/ 51 w 253"/>
                <a:gd name="T107" fmla="*/ 187 h 376"/>
                <a:gd name="T108" fmla="*/ 80 w 253"/>
                <a:gd name="T109" fmla="*/ 202 h 376"/>
                <a:gd name="T110" fmla="*/ 56 w 253"/>
                <a:gd name="T111" fmla="*/ 206 h 376"/>
                <a:gd name="T112" fmla="*/ 79 w 253"/>
                <a:gd name="T113" fmla="*/ 184 h 376"/>
                <a:gd name="T114" fmla="*/ 71 w 253"/>
                <a:gd name="T115" fmla="*/ 143 h 376"/>
                <a:gd name="T116" fmla="*/ 59 w 253"/>
                <a:gd name="T117" fmla="*/ 173 h 376"/>
                <a:gd name="T118" fmla="*/ 62 w 253"/>
                <a:gd name="T119" fmla="*/ 222 h 376"/>
                <a:gd name="T120" fmla="*/ 79 w 253"/>
                <a:gd name="T121" fmla="*/ 349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3" h="376">
                  <a:moveTo>
                    <a:pt x="95" y="357"/>
                  </a:moveTo>
                  <a:cubicBezTo>
                    <a:pt x="93" y="364"/>
                    <a:pt x="88" y="369"/>
                    <a:pt x="85" y="376"/>
                  </a:cubicBezTo>
                  <a:cubicBezTo>
                    <a:pt x="93" y="376"/>
                    <a:pt x="93" y="376"/>
                    <a:pt x="93" y="376"/>
                  </a:cubicBezTo>
                  <a:cubicBezTo>
                    <a:pt x="95" y="370"/>
                    <a:pt x="100" y="366"/>
                    <a:pt x="107" y="368"/>
                  </a:cubicBezTo>
                  <a:cubicBezTo>
                    <a:pt x="107" y="373"/>
                    <a:pt x="115" y="364"/>
                    <a:pt x="121" y="364"/>
                  </a:cubicBezTo>
                  <a:cubicBezTo>
                    <a:pt x="118" y="363"/>
                    <a:pt x="120" y="362"/>
                    <a:pt x="121" y="362"/>
                  </a:cubicBezTo>
                  <a:cubicBezTo>
                    <a:pt x="122" y="360"/>
                    <a:pt x="122" y="364"/>
                    <a:pt x="123" y="363"/>
                  </a:cubicBezTo>
                  <a:cubicBezTo>
                    <a:pt x="122" y="370"/>
                    <a:pt x="108" y="374"/>
                    <a:pt x="106" y="375"/>
                  </a:cubicBezTo>
                  <a:cubicBezTo>
                    <a:pt x="108" y="374"/>
                    <a:pt x="108" y="372"/>
                    <a:pt x="107" y="371"/>
                  </a:cubicBezTo>
                  <a:cubicBezTo>
                    <a:pt x="107" y="372"/>
                    <a:pt x="104" y="372"/>
                    <a:pt x="105" y="376"/>
                  </a:cubicBezTo>
                  <a:cubicBezTo>
                    <a:pt x="129" y="376"/>
                    <a:pt x="129" y="376"/>
                    <a:pt x="129" y="376"/>
                  </a:cubicBezTo>
                  <a:cubicBezTo>
                    <a:pt x="134" y="372"/>
                    <a:pt x="144" y="364"/>
                    <a:pt x="145" y="363"/>
                  </a:cubicBezTo>
                  <a:cubicBezTo>
                    <a:pt x="148" y="364"/>
                    <a:pt x="157" y="357"/>
                    <a:pt x="154" y="353"/>
                  </a:cubicBezTo>
                  <a:cubicBezTo>
                    <a:pt x="149" y="354"/>
                    <a:pt x="133" y="366"/>
                    <a:pt x="129" y="362"/>
                  </a:cubicBezTo>
                  <a:cubicBezTo>
                    <a:pt x="127" y="360"/>
                    <a:pt x="135" y="355"/>
                    <a:pt x="136" y="354"/>
                  </a:cubicBezTo>
                  <a:cubicBezTo>
                    <a:pt x="142" y="349"/>
                    <a:pt x="150" y="354"/>
                    <a:pt x="152" y="349"/>
                  </a:cubicBezTo>
                  <a:cubicBezTo>
                    <a:pt x="152" y="353"/>
                    <a:pt x="156" y="344"/>
                    <a:pt x="157" y="346"/>
                  </a:cubicBezTo>
                  <a:cubicBezTo>
                    <a:pt x="160" y="337"/>
                    <a:pt x="172" y="335"/>
                    <a:pt x="172" y="324"/>
                  </a:cubicBezTo>
                  <a:cubicBezTo>
                    <a:pt x="170" y="326"/>
                    <a:pt x="163" y="330"/>
                    <a:pt x="163" y="326"/>
                  </a:cubicBezTo>
                  <a:cubicBezTo>
                    <a:pt x="162" y="328"/>
                    <a:pt x="156" y="328"/>
                    <a:pt x="154" y="327"/>
                  </a:cubicBezTo>
                  <a:cubicBezTo>
                    <a:pt x="156" y="324"/>
                    <a:pt x="160" y="324"/>
                    <a:pt x="162" y="323"/>
                  </a:cubicBezTo>
                  <a:cubicBezTo>
                    <a:pt x="163" y="324"/>
                    <a:pt x="163" y="324"/>
                    <a:pt x="162" y="325"/>
                  </a:cubicBezTo>
                  <a:cubicBezTo>
                    <a:pt x="165" y="321"/>
                    <a:pt x="169" y="315"/>
                    <a:pt x="175" y="314"/>
                  </a:cubicBezTo>
                  <a:cubicBezTo>
                    <a:pt x="175" y="311"/>
                    <a:pt x="183" y="305"/>
                    <a:pt x="186" y="299"/>
                  </a:cubicBezTo>
                  <a:cubicBezTo>
                    <a:pt x="183" y="298"/>
                    <a:pt x="183" y="304"/>
                    <a:pt x="183" y="299"/>
                  </a:cubicBezTo>
                  <a:cubicBezTo>
                    <a:pt x="180" y="304"/>
                    <a:pt x="157" y="315"/>
                    <a:pt x="152" y="315"/>
                  </a:cubicBezTo>
                  <a:cubicBezTo>
                    <a:pt x="153" y="307"/>
                    <a:pt x="167" y="298"/>
                    <a:pt x="177" y="297"/>
                  </a:cubicBezTo>
                  <a:cubicBezTo>
                    <a:pt x="183" y="296"/>
                    <a:pt x="189" y="282"/>
                    <a:pt x="194" y="278"/>
                  </a:cubicBezTo>
                  <a:cubicBezTo>
                    <a:pt x="194" y="278"/>
                    <a:pt x="194" y="278"/>
                    <a:pt x="194" y="278"/>
                  </a:cubicBezTo>
                  <a:cubicBezTo>
                    <a:pt x="194" y="278"/>
                    <a:pt x="194" y="278"/>
                    <a:pt x="194" y="278"/>
                  </a:cubicBezTo>
                  <a:cubicBezTo>
                    <a:pt x="195" y="278"/>
                    <a:pt x="198" y="274"/>
                    <a:pt x="198" y="274"/>
                  </a:cubicBezTo>
                  <a:cubicBezTo>
                    <a:pt x="198" y="273"/>
                    <a:pt x="195" y="274"/>
                    <a:pt x="195" y="272"/>
                  </a:cubicBezTo>
                  <a:cubicBezTo>
                    <a:pt x="195" y="277"/>
                    <a:pt x="185" y="276"/>
                    <a:pt x="188" y="282"/>
                  </a:cubicBezTo>
                  <a:cubicBezTo>
                    <a:pt x="183" y="280"/>
                    <a:pt x="165" y="298"/>
                    <a:pt x="159" y="293"/>
                  </a:cubicBezTo>
                  <a:cubicBezTo>
                    <a:pt x="160" y="298"/>
                    <a:pt x="133" y="304"/>
                    <a:pt x="129" y="305"/>
                  </a:cubicBezTo>
                  <a:cubicBezTo>
                    <a:pt x="131" y="303"/>
                    <a:pt x="129" y="300"/>
                    <a:pt x="133" y="301"/>
                  </a:cubicBezTo>
                  <a:cubicBezTo>
                    <a:pt x="125" y="297"/>
                    <a:pt x="143" y="289"/>
                    <a:pt x="143" y="290"/>
                  </a:cubicBezTo>
                  <a:cubicBezTo>
                    <a:pt x="145" y="286"/>
                    <a:pt x="160" y="283"/>
                    <a:pt x="164" y="282"/>
                  </a:cubicBezTo>
                  <a:cubicBezTo>
                    <a:pt x="169" y="282"/>
                    <a:pt x="192" y="268"/>
                    <a:pt x="193" y="272"/>
                  </a:cubicBezTo>
                  <a:cubicBezTo>
                    <a:pt x="193" y="270"/>
                    <a:pt x="193" y="269"/>
                    <a:pt x="193" y="268"/>
                  </a:cubicBezTo>
                  <a:cubicBezTo>
                    <a:pt x="192" y="268"/>
                    <a:pt x="192" y="268"/>
                    <a:pt x="191" y="268"/>
                  </a:cubicBezTo>
                  <a:cubicBezTo>
                    <a:pt x="191" y="267"/>
                    <a:pt x="193" y="266"/>
                    <a:pt x="194" y="265"/>
                  </a:cubicBezTo>
                  <a:cubicBezTo>
                    <a:pt x="198" y="264"/>
                    <a:pt x="197" y="262"/>
                    <a:pt x="200" y="259"/>
                  </a:cubicBezTo>
                  <a:cubicBezTo>
                    <a:pt x="203" y="255"/>
                    <a:pt x="207" y="251"/>
                    <a:pt x="211" y="250"/>
                  </a:cubicBezTo>
                  <a:cubicBezTo>
                    <a:pt x="211" y="253"/>
                    <a:pt x="212" y="251"/>
                    <a:pt x="214" y="252"/>
                  </a:cubicBezTo>
                  <a:cubicBezTo>
                    <a:pt x="214" y="252"/>
                    <a:pt x="214" y="252"/>
                    <a:pt x="214" y="252"/>
                  </a:cubicBezTo>
                  <a:cubicBezTo>
                    <a:pt x="212" y="252"/>
                    <a:pt x="210" y="266"/>
                    <a:pt x="209" y="267"/>
                  </a:cubicBezTo>
                  <a:cubicBezTo>
                    <a:pt x="207" y="272"/>
                    <a:pt x="204" y="275"/>
                    <a:pt x="200" y="278"/>
                  </a:cubicBezTo>
                  <a:cubicBezTo>
                    <a:pt x="200" y="281"/>
                    <a:pt x="200" y="283"/>
                    <a:pt x="198" y="285"/>
                  </a:cubicBezTo>
                  <a:cubicBezTo>
                    <a:pt x="200" y="287"/>
                    <a:pt x="199" y="287"/>
                    <a:pt x="197" y="290"/>
                  </a:cubicBezTo>
                  <a:cubicBezTo>
                    <a:pt x="197" y="291"/>
                    <a:pt x="198" y="291"/>
                    <a:pt x="198" y="291"/>
                  </a:cubicBezTo>
                  <a:cubicBezTo>
                    <a:pt x="201" y="289"/>
                    <a:pt x="210" y="276"/>
                    <a:pt x="207" y="275"/>
                  </a:cubicBezTo>
                  <a:cubicBezTo>
                    <a:pt x="214" y="272"/>
                    <a:pt x="218" y="254"/>
                    <a:pt x="217" y="247"/>
                  </a:cubicBezTo>
                  <a:cubicBezTo>
                    <a:pt x="215" y="248"/>
                    <a:pt x="213" y="247"/>
                    <a:pt x="213" y="247"/>
                  </a:cubicBezTo>
                  <a:cubicBezTo>
                    <a:pt x="213" y="247"/>
                    <a:pt x="212" y="247"/>
                    <a:pt x="212" y="248"/>
                  </a:cubicBezTo>
                  <a:cubicBezTo>
                    <a:pt x="212" y="248"/>
                    <a:pt x="211" y="248"/>
                    <a:pt x="211" y="248"/>
                  </a:cubicBezTo>
                  <a:cubicBezTo>
                    <a:pt x="210" y="248"/>
                    <a:pt x="210" y="249"/>
                    <a:pt x="209" y="249"/>
                  </a:cubicBezTo>
                  <a:cubicBezTo>
                    <a:pt x="210" y="248"/>
                    <a:pt x="210" y="248"/>
                    <a:pt x="211" y="248"/>
                  </a:cubicBezTo>
                  <a:cubicBezTo>
                    <a:pt x="211" y="248"/>
                    <a:pt x="211" y="248"/>
                    <a:pt x="212" y="248"/>
                  </a:cubicBezTo>
                  <a:cubicBezTo>
                    <a:pt x="212" y="247"/>
                    <a:pt x="212" y="247"/>
                    <a:pt x="212" y="247"/>
                  </a:cubicBezTo>
                  <a:cubicBezTo>
                    <a:pt x="209" y="248"/>
                    <a:pt x="211" y="245"/>
                    <a:pt x="208" y="245"/>
                  </a:cubicBezTo>
                  <a:cubicBezTo>
                    <a:pt x="208" y="246"/>
                    <a:pt x="201" y="253"/>
                    <a:pt x="197" y="250"/>
                  </a:cubicBezTo>
                  <a:cubicBezTo>
                    <a:pt x="197" y="250"/>
                    <a:pt x="193" y="246"/>
                    <a:pt x="195" y="247"/>
                  </a:cubicBezTo>
                  <a:cubicBezTo>
                    <a:pt x="199" y="243"/>
                    <a:pt x="224" y="213"/>
                    <a:pt x="219" y="210"/>
                  </a:cubicBezTo>
                  <a:cubicBezTo>
                    <a:pt x="219" y="210"/>
                    <a:pt x="213" y="212"/>
                    <a:pt x="214" y="211"/>
                  </a:cubicBezTo>
                  <a:cubicBezTo>
                    <a:pt x="213" y="212"/>
                    <a:pt x="213" y="213"/>
                    <a:pt x="215" y="213"/>
                  </a:cubicBezTo>
                  <a:cubicBezTo>
                    <a:pt x="211" y="218"/>
                    <a:pt x="206" y="212"/>
                    <a:pt x="209" y="208"/>
                  </a:cubicBezTo>
                  <a:cubicBezTo>
                    <a:pt x="211" y="205"/>
                    <a:pt x="211" y="206"/>
                    <a:pt x="211" y="203"/>
                  </a:cubicBezTo>
                  <a:cubicBezTo>
                    <a:pt x="214" y="200"/>
                    <a:pt x="222" y="193"/>
                    <a:pt x="223" y="193"/>
                  </a:cubicBezTo>
                  <a:cubicBezTo>
                    <a:pt x="222" y="194"/>
                    <a:pt x="221" y="194"/>
                    <a:pt x="220" y="194"/>
                  </a:cubicBezTo>
                  <a:cubicBezTo>
                    <a:pt x="221" y="192"/>
                    <a:pt x="226" y="189"/>
                    <a:pt x="227" y="193"/>
                  </a:cubicBezTo>
                  <a:cubicBezTo>
                    <a:pt x="230" y="192"/>
                    <a:pt x="227" y="190"/>
                    <a:pt x="229" y="189"/>
                  </a:cubicBezTo>
                  <a:cubicBezTo>
                    <a:pt x="215" y="187"/>
                    <a:pt x="213" y="201"/>
                    <a:pt x="202" y="200"/>
                  </a:cubicBezTo>
                  <a:cubicBezTo>
                    <a:pt x="203" y="200"/>
                    <a:pt x="204" y="187"/>
                    <a:pt x="206" y="188"/>
                  </a:cubicBezTo>
                  <a:cubicBezTo>
                    <a:pt x="209" y="190"/>
                    <a:pt x="215" y="181"/>
                    <a:pt x="218" y="182"/>
                  </a:cubicBezTo>
                  <a:cubicBezTo>
                    <a:pt x="214" y="179"/>
                    <a:pt x="219" y="175"/>
                    <a:pt x="221" y="172"/>
                  </a:cubicBezTo>
                  <a:cubicBezTo>
                    <a:pt x="220" y="173"/>
                    <a:pt x="219" y="172"/>
                    <a:pt x="221" y="171"/>
                  </a:cubicBezTo>
                  <a:cubicBezTo>
                    <a:pt x="217" y="170"/>
                    <a:pt x="212" y="177"/>
                    <a:pt x="212" y="177"/>
                  </a:cubicBezTo>
                  <a:cubicBezTo>
                    <a:pt x="206" y="176"/>
                    <a:pt x="213" y="172"/>
                    <a:pt x="211" y="169"/>
                  </a:cubicBezTo>
                  <a:cubicBezTo>
                    <a:pt x="212" y="169"/>
                    <a:pt x="213" y="170"/>
                    <a:pt x="213" y="171"/>
                  </a:cubicBezTo>
                  <a:cubicBezTo>
                    <a:pt x="214" y="166"/>
                    <a:pt x="218" y="154"/>
                    <a:pt x="225" y="153"/>
                  </a:cubicBezTo>
                  <a:cubicBezTo>
                    <a:pt x="222" y="148"/>
                    <a:pt x="219" y="151"/>
                    <a:pt x="222" y="143"/>
                  </a:cubicBezTo>
                  <a:cubicBezTo>
                    <a:pt x="224" y="139"/>
                    <a:pt x="228" y="137"/>
                    <a:pt x="228" y="136"/>
                  </a:cubicBezTo>
                  <a:cubicBezTo>
                    <a:pt x="228" y="137"/>
                    <a:pt x="230" y="140"/>
                    <a:pt x="230" y="139"/>
                  </a:cubicBezTo>
                  <a:cubicBezTo>
                    <a:pt x="234" y="137"/>
                    <a:pt x="229" y="126"/>
                    <a:pt x="235" y="126"/>
                  </a:cubicBezTo>
                  <a:cubicBezTo>
                    <a:pt x="234" y="124"/>
                    <a:pt x="234" y="121"/>
                    <a:pt x="234" y="119"/>
                  </a:cubicBezTo>
                  <a:cubicBezTo>
                    <a:pt x="235" y="120"/>
                    <a:pt x="235" y="120"/>
                    <a:pt x="235" y="121"/>
                  </a:cubicBezTo>
                  <a:cubicBezTo>
                    <a:pt x="240" y="115"/>
                    <a:pt x="244" y="101"/>
                    <a:pt x="245" y="93"/>
                  </a:cubicBezTo>
                  <a:cubicBezTo>
                    <a:pt x="240" y="91"/>
                    <a:pt x="236" y="112"/>
                    <a:pt x="236" y="112"/>
                  </a:cubicBezTo>
                  <a:cubicBezTo>
                    <a:pt x="236" y="112"/>
                    <a:pt x="236" y="113"/>
                    <a:pt x="236" y="113"/>
                  </a:cubicBezTo>
                  <a:cubicBezTo>
                    <a:pt x="236" y="115"/>
                    <a:pt x="234" y="113"/>
                    <a:pt x="233" y="113"/>
                  </a:cubicBezTo>
                  <a:cubicBezTo>
                    <a:pt x="236" y="117"/>
                    <a:pt x="228" y="128"/>
                    <a:pt x="229" y="126"/>
                  </a:cubicBezTo>
                  <a:cubicBezTo>
                    <a:pt x="229" y="127"/>
                    <a:pt x="230" y="133"/>
                    <a:pt x="230" y="134"/>
                  </a:cubicBezTo>
                  <a:cubicBezTo>
                    <a:pt x="226" y="134"/>
                    <a:pt x="224" y="124"/>
                    <a:pt x="224" y="121"/>
                  </a:cubicBezTo>
                  <a:cubicBezTo>
                    <a:pt x="224" y="120"/>
                    <a:pt x="231" y="119"/>
                    <a:pt x="224" y="115"/>
                  </a:cubicBezTo>
                  <a:cubicBezTo>
                    <a:pt x="226" y="111"/>
                    <a:pt x="234" y="100"/>
                    <a:pt x="232" y="97"/>
                  </a:cubicBezTo>
                  <a:cubicBezTo>
                    <a:pt x="232" y="99"/>
                    <a:pt x="225" y="99"/>
                    <a:pt x="227" y="102"/>
                  </a:cubicBezTo>
                  <a:cubicBezTo>
                    <a:pt x="226" y="102"/>
                    <a:pt x="219" y="98"/>
                    <a:pt x="222" y="97"/>
                  </a:cubicBezTo>
                  <a:cubicBezTo>
                    <a:pt x="214" y="97"/>
                    <a:pt x="212" y="109"/>
                    <a:pt x="210" y="114"/>
                  </a:cubicBezTo>
                  <a:cubicBezTo>
                    <a:pt x="213" y="115"/>
                    <a:pt x="211" y="111"/>
                    <a:pt x="213" y="111"/>
                  </a:cubicBezTo>
                  <a:cubicBezTo>
                    <a:pt x="214" y="111"/>
                    <a:pt x="212" y="113"/>
                    <a:pt x="212" y="114"/>
                  </a:cubicBezTo>
                  <a:cubicBezTo>
                    <a:pt x="215" y="113"/>
                    <a:pt x="218" y="113"/>
                    <a:pt x="221" y="112"/>
                  </a:cubicBezTo>
                  <a:cubicBezTo>
                    <a:pt x="219" y="113"/>
                    <a:pt x="215" y="123"/>
                    <a:pt x="215" y="123"/>
                  </a:cubicBezTo>
                  <a:cubicBezTo>
                    <a:pt x="207" y="126"/>
                    <a:pt x="203" y="126"/>
                    <a:pt x="201" y="132"/>
                  </a:cubicBezTo>
                  <a:cubicBezTo>
                    <a:pt x="198" y="139"/>
                    <a:pt x="209" y="133"/>
                    <a:pt x="206" y="142"/>
                  </a:cubicBezTo>
                  <a:cubicBezTo>
                    <a:pt x="204" y="146"/>
                    <a:pt x="202" y="148"/>
                    <a:pt x="199" y="150"/>
                  </a:cubicBezTo>
                  <a:cubicBezTo>
                    <a:pt x="199" y="148"/>
                    <a:pt x="197" y="148"/>
                    <a:pt x="197" y="146"/>
                  </a:cubicBezTo>
                  <a:cubicBezTo>
                    <a:pt x="194" y="145"/>
                    <a:pt x="193" y="154"/>
                    <a:pt x="193" y="155"/>
                  </a:cubicBezTo>
                  <a:cubicBezTo>
                    <a:pt x="197" y="155"/>
                    <a:pt x="197" y="156"/>
                    <a:pt x="199" y="159"/>
                  </a:cubicBezTo>
                  <a:cubicBezTo>
                    <a:pt x="198" y="159"/>
                    <a:pt x="197" y="160"/>
                    <a:pt x="197" y="161"/>
                  </a:cubicBezTo>
                  <a:cubicBezTo>
                    <a:pt x="198" y="161"/>
                    <a:pt x="199" y="161"/>
                    <a:pt x="201" y="161"/>
                  </a:cubicBezTo>
                  <a:cubicBezTo>
                    <a:pt x="201" y="163"/>
                    <a:pt x="195" y="162"/>
                    <a:pt x="200" y="163"/>
                  </a:cubicBezTo>
                  <a:cubicBezTo>
                    <a:pt x="199" y="164"/>
                    <a:pt x="198" y="164"/>
                    <a:pt x="197" y="164"/>
                  </a:cubicBezTo>
                  <a:cubicBezTo>
                    <a:pt x="198" y="168"/>
                    <a:pt x="196" y="165"/>
                    <a:pt x="196" y="168"/>
                  </a:cubicBezTo>
                  <a:cubicBezTo>
                    <a:pt x="196" y="169"/>
                    <a:pt x="197" y="170"/>
                    <a:pt x="199" y="169"/>
                  </a:cubicBezTo>
                  <a:cubicBezTo>
                    <a:pt x="196" y="171"/>
                    <a:pt x="192" y="172"/>
                    <a:pt x="190" y="176"/>
                  </a:cubicBezTo>
                  <a:cubicBezTo>
                    <a:pt x="189" y="176"/>
                    <a:pt x="190" y="174"/>
                    <a:pt x="190" y="174"/>
                  </a:cubicBezTo>
                  <a:cubicBezTo>
                    <a:pt x="188" y="175"/>
                    <a:pt x="180" y="178"/>
                    <a:pt x="184" y="179"/>
                  </a:cubicBezTo>
                  <a:cubicBezTo>
                    <a:pt x="181" y="183"/>
                    <a:pt x="178" y="181"/>
                    <a:pt x="178" y="189"/>
                  </a:cubicBezTo>
                  <a:cubicBezTo>
                    <a:pt x="182" y="187"/>
                    <a:pt x="182" y="183"/>
                    <a:pt x="186" y="184"/>
                  </a:cubicBezTo>
                  <a:cubicBezTo>
                    <a:pt x="184" y="185"/>
                    <a:pt x="188" y="189"/>
                    <a:pt x="188" y="184"/>
                  </a:cubicBezTo>
                  <a:cubicBezTo>
                    <a:pt x="192" y="185"/>
                    <a:pt x="190" y="194"/>
                    <a:pt x="188" y="196"/>
                  </a:cubicBezTo>
                  <a:cubicBezTo>
                    <a:pt x="188" y="195"/>
                    <a:pt x="188" y="195"/>
                    <a:pt x="188" y="195"/>
                  </a:cubicBezTo>
                  <a:cubicBezTo>
                    <a:pt x="185" y="194"/>
                    <a:pt x="174" y="208"/>
                    <a:pt x="173" y="200"/>
                  </a:cubicBezTo>
                  <a:cubicBezTo>
                    <a:pt x="171" y="200"/>
                    <a:pt x="168" y="206"/>
                    <a:pt x="171" y="207"/>
                  </a:cubicBezTo>
                  <a:cubicBezTo>
                    <a:pt x="169" y="209"/>
                    <a:pt x="167" y="211"/>
                    <a:pt x="165" y="213"/>
                  </a:cubicBezTo>
                  <a:cubicBezTo>
                    <a:pt x="163" y="215"/>
                    <a:pt x="163" y="219"/>
                    <a:pt x="164" y="220"/>
                  </a:cubicBezTo>
                  <a:cubicBezTo>
                    <a:pt x="161" y="220"/>
                    <a:pt x="162" y="224"/>
                    <a:pt x="159" y="226"/>
                  </a:cubicBezTo>
                  <a:cubicBezTo>
                    <a:pt x="152" y="231"/>
                    <a:pt x="158" y="230"/>
                    <a:pt x="157" y="236"/>
                  </a:cubicBezTo>
                  <a:cubicBezTo>
                    <a:pt x="163" y="235"/>
                    <a:pt x="174" y="234"/>
                    <a:pt x="176" y="227"/>
                  </a:cubicBezTo>
                  <a:cubicBezTo>
                    <a:pt x="179" y="227"/>
                    <a:pt x="188" y="224"/>
                    <a:pt x="188" y="228"/>
                  </a:cubicBezTo>
                  <a:cubicBezTo>
                    <a:pt x="193" y="224"/>
                    <a:pt x="195" y="213"/>
                    <a:pt x="204" y="217"/>
                  </a:cubicBezTo>
                  <a:cubicBezTo>
                    <a:pt x="204" y="216"/>
                    <a:pt x="203" y="216"/>
                    <a:pt x="203" y="215"/>
                  </a:cubicBezTo>
                  <a:cubicBezTo>
                    <a:pt x="205" y="214"/>
                    <a:pt x="206" y="218"/>
                    <a:pt x="204" y="219"/>
                  </a:cubicBezTo>
                  <a:cubicBezTo>
                    <a:pt x="206" y="220"/>
                    <a:pt x="209" y="219"/>
                    <a:pt x="209" y="216"/>
                  </a:cubicBezTo>
                  <a:cubicBezTo>
                    <a:pt x="212" y="219"/>
                    <a:pt x="207" y="223"/>
                    <a:pt x="204" y="220"/>
                  </a:cubicBezTo>
                  <a:cubicBezTo>
                    <a:pt x="204" y="223"/>
                    <a:pt x="196" y="230"/>
                    <a:pt x="195" y="232"/>
                  </a:cubicBezTo>
                  <a:cubicBezTo>
                    <a:pt x="194" y="234"/>
                    <a:pt x="190" y="236"/>
                    <a:pt x="188" y="234"/>
                  </a:cubicBezTo>
                  <a:cubicBezTo>
                    <a:pt x="185" y="238"/>
                    <a:pt x="183" y="240"/>
                    <a:pt x="178" y="242"/>
                  </a:cubicBezTo>
                  <a:cubicBezTo>
                    <a:pt x="173" y="244"/>
                    <a:pt x="168" y="246"/>
                    <a:pt x="164" y="248"/>
                  </a:cubicBezTo>
                  <a:cubicBezTo>
                    <a:pt x="165" y="247"/>
                    <a:pt x="165" y="248"/>
                    <a:pt x="161" y="249"/>
                  </a:cubicBezTo>
                  <a:cubicBezTo>
                    <a:pt x="162" y="249"/>
                    <a:pt x="163" y="248"/>
                    <a:pt x="164" y="248"/>
                  </a:cubicBezTo>
                  <a:cubicBezTo>
                    <a:pt x="161" y="249"/>
                    <a:pt x="150" y="253"/>
                    <a:pt x="156" y="252"/>
                  </a:cubicBezTo>
                  <a:cubicBezTo>
                    <a:pt x="154" y="256"/>
                    <a:pt x="146" y="248"/>
                    <a:pt x="155" y="248"/>
                  </a:cubicBezTo>
                  <a:cubicBezTo>
                    <a:pt x="153" y="247"/>
                    <a:pt x="157" y="240"/>
                    <a:pt x="158" y="238"/>
                  </a:cubicBezTo>
                  <a:cubicBezTo>
                    <a:pt x="156" y="239"/>
                    <a:pt x="148" y="246"/>
                    <a:pt x="152" y="246"/>
                  </a:cubicBezTo>
                  <a:cubicBezTo>
                    <a:pt x="151" y="250"/>
                    <a:pt x="138" y="262"/>
                    <a:pt x="141" y="270"/>
                  </a:cubicBezTo>
                  <a:cubicBezTo>
                    <a:pt x="138" y="268"/>
                    <a:pt x="134" y="280"/>
                    <a:pt x="135" y="279"/>
                  </a:cubicBezTo>
                  <a:cubicBezTo>
                    <a:pt x="135" y="280"/>
                    <a:pt x="132" y="282"/>
                    <a:pt x="135" y="281"/>
                  </a:cubicBezTo>
                  <a:cubicBezTo>
                    <a:pt x="135" y="281"/>
                    <a:pt x="131" y="284"/>
                    <a:pt x="134" y="283"/>
                  </a:cubicBezTo>
                  <a:cubicBezTo>
                    <a:pt x="133" y="285"/>
                    <a:pt x="128" y="289"/>
                    <a:pt x="131" y="289"/>
                  </a:cubicBezTo>
                  <a:cubicBezTo>
                    <a:pt x="127" y="295"/>
                    <a:pt x="112" y="325"/>
                    <a:pt x="114" y="325"/>
                  </a:cubicBezTo>
                  <a:cubicBezTo>
                    <a:pt x="113" y="327"/>
                    <a:pt x="110" y="328"/>
                    <a:pt x="109" y="331"/>
                  </a:cubicBezTo>
                  <a:cubicBezTo>
                    <a:pt x="107" y="335"/>
                    <a:pt x="104" y="339"/>
                    <a:pt x="99" y="339"/>
                  </a:cubicBezTo>
                  <a:cubicBezTo>
                    <a:pt x="101" y="341"/>
                    <a:pt x="97" y="342"/>
                    <a:pt x="100" y="344"/>
                  </a:cubicBezTo>
                  <a:cubicBezTo>
                    <a:pt x="100" y="345"/>
                    <a:pt x="100" y="345"/>
                    <a:pt x="99" y="344"/>
                  </a:cubicBezTo>
                  <a:cubicBezTo>
                    <a:pt x="99" y="353"/>
                    <a:pt x="99" y="349"/>
                    <a:pt x="93" y="350"/>
                  </a:cubicBezTo>
                  <a:cubicBezTo>
                    <a:pt x="94" y="349"/>
                    <a:pt x="97" y="349"/>
                    <a:pt x="93" y="348"/>
                  </a:cubicBezTo>
                  <a:cubicBezTo>
                    <a:pt x="97" y="346"/>
                    <a:pt x="98" y="339"/>
                    <a:pt x="98" y="338"/>
                  </a:cubicBezTo>
                  <a:cubicBezTo>
                    <a:pt x="96" y="333"/>
                    <a:pt x="101" y="326"/>
                    <a:pt x="103" y="322"/>
                  </a:cubicBezTo>
                  <a:cubicBezTo>
                    <a:pt x="106" y="317"/>
                    <a:pt x="111" y="316"/>
                    <a:pt x="109" y="312"/>
                  </a:cubicBezTo>
                  <a:cubicBezTo>
                    <a:pt x="109" y="309"/>
                    <a:pt x="110" y="307"/>
                    <a:pt x="109" y="307"/>
                  </a:cubicBezTo>
                  <a:cubicBezTo>
                    <a:pt x="113" y="302"/>
                    <a:pt x="107" y="294"/>
                    <a:pt x="103" y="297"/>
                  </a:cubicBezTo>
                  <a:cubicBezTo>
                    <a:pt x="109" y="294"/>
                    <a:pt x="105" y="269"/>
                    <a:pt x="97" y="270"/>
                  </a:cubicBezTo>
                  <a:cubicBezTo>
                    <a:pt x="95" y="277"/>
                    <a:pt x="103" y="290"/>
                    <a:pt x="98" y="295"/>
                  </a:cubicBezTo>
                  <a:cubicBezTo>
                    <a:pt x="99" y="295"/>
                    <a:pt x="99" y="295"/>
                    <a:pt x="99" y="295"/>
                  </a:cubicBezTo>
                  <a:cubicBezTo>
                    <a:pt x="96" y="305"/>
                    <a:pt x="106" y="312"/>
                    <a:pt x="96" y="320"/>
                  </a:cubicBezTo>
                  <a:cubicBezTo>
                    <a:pt x="92" y="319"/>
                    <a:pt x="93" y="305"/>
                    <a:pt x="90" y="305"/>
                  </a:cubicBezTo>
                  <a:cubicBezTo>
                    <a:pt x="94" y="299"/>
                    <a:pt x="79" y="288"/>
                    <a:pt x="81" y="282"/>
                  </a:cubicBezTo>
                  <a:cubicBezTo>
                    <a:pt x="76" y="286"/>
                    <a:pt x="77" y="286"/>
                    <a:pt x="78" y="294"/>
                  </a:cubicBezTo>
                  <a:cubicBezTo>
                    <a:pt x="79" y="297"/>
                    <a:pt x="85" y="305"/>
                    <a:pt x="85" y="306"/>
                  </a:cubicBezTo>
                  <a:cubicBezTo>
                    <a:pt x="85" y="308"/>
                    <a:pt x="82" y="318"/>
                    <a:pt x="88" y="318"/>
                  </a:cubicBezTo>
                  <a:cubicBezTo>
                    <a:pt x="87" y="320"/>
                    <a:pt x="88" y="334"/>
                    <a:pt x="92" y="335"/>
                  </a:cubicBezTo>
                  <a:cubicBezTo>
                    <a:pt x="91" y="336"/>
                    <a:pt x="90" y="336"/>
                    <a:pt x="89" y="336"/>
                  </a:cubicBezTo>
                  <a:cubicBezTo>
                    <a:pt x="91" y="337"/>
                    <a:pt x="88" y="341"/>
                    <a:pt x="87" y="341"/>
                  </a:cubicBezTo>
                  <a:cubicBezTo>
                    <a:pt x="86" y="341"/>
                    <a:pt x="84" y="322"/>
                    <a:pt x="78" y="324"/>
                  </a:cubicBezTo>
                  <a:cubicBezTo>
                    <a:pt x="77" y="321"/>
                    <a:pt x="73" y="293"/>
                    <a:pt x="70" y="294"/>
                  </a:cubicBezTo>
                  <a:cubicBezTo>
                    <a:pt x="70" y="288"/>
                    <a:pt x="69" y="291"/>
                    <a:pt x="63" y="291"/>
                  </a:cubicBezTo>
                  <a:cubicBezTo>
                    <a:pt x="55" y="282"/>
                    <a:pt x="67" y="281"/>
                    <a:pt x="57" y="275"/>
                  </a:cubicBezTo>
                  <a:cubicBezTo>
                    <a:pt x="57" y="275"/>
                    <a:pt x="57" y="275"/>
                    <a:pt x="58" y="275"/>
                  </a:cubicBezTo>
                  <a:cubicBezTo>
                    <a:pt x="58" y="275"/>
                    <a:pt x="56" y="263"/>
                    <a:pt x="64" y="264"/>
                  </a:cubicBezTo>
                  <a:cubicBezTo>
                    <a:pt x="64" y="263"/>
                    <a:pt x="64" y="263"/>
                    <a:pt x="63" y="263"/>
                  </a:cubicBezTo>
                  <a:cubicBezTo>
                    <a:pt x="64" y="261"/>
                    <a:pt x="66" y="263"/>
                    <a:pt x="67" y="262"/>
                  </a:cubicBezTo>
                  <a:cubicBezTo>
                    <a:pt x="62" y="256"/>
                    <a:pt x="75" y="239"/>
                    <a:pt x="77" y="230"/>
                  </a:cubicBezTo>
                  <a:cubicBezTo>
                    <a:pt x="79" y="230"/>
                    <a:pt x="78" y="228"/>
                    <a:pt x="83" y="225"/>
                  </a:cubicBezTo>
                  <a:cubicBezTo>
                    <a:pt x="82" y="225"/>
                    <a:pt x="82" y="225"/>
                    <a:pt x="81" y="225"/>
                  </a:cubicBezTo>
                  <a:cubicBezTo>
                    <a:pt x="89" y="220"/>
                    <a:pt x="91" y="214"/>
                    <a:pt x="95" y="206"/>
                  </a:cubicBezTo>
                  <a:cubicBezTo>
                    <a:pt x="97" y="203"/>
                    <a:pt x="107" y="190"/>
                    <a:pt x="105" y="189"/>
                  </a:cubicBezTo>
                  <a:cubicBezTo>
                    <a:pt x="106" y="189"/>
                    <a:pt x="115" y="182"/>
                    <a:pt x="113" y="181"/>
                  </a:cubicBezTo>
                  <a:cubicBezTo>
                    <a:pt x="113" y="178"/>
                    <a:pt x="112" y="177"/>
                    <a:pt x="114" y="174"/>
                  </a:cubicBezTo>
                  <a:cubicBezTo>
                    <a:pt x="120" y="177"/>
                    <a:pt x="122" y="166"/>
                    <a:pt x="127" y="161"/>
                  </a:cubicBezTo>
                  <a:cubicBezTo>
                    <a:pt x="131" y="156"/>
                    <a:pt x="136" y="152"/>
                    <a:pt x="137" y="150"/>
                  </a:cubicBezTo>
                  <a:cubicBezTo>
                    <a:pt x="141" y="144"/>
                    <a:pt x="140" y="155"/>
                    <a:pt x="144" y="145"/>
                  </a:cubicBezTo>
                  <a:cubicBezTo>
                    <a:pt x="146" y="140"/>
                    <a:pt x="146" y="136"/>
                    <a:pt x="151" y="136"/>
                  </a:cubicBezTo>
                  <a:cubicBezTo>
                    <a:pt x="150" y="135"/>
                    <a:pt x="153" y="131"/>
                    <a:pt x="153" y="130"/>
                  </a:cubicBezTo>
                  <a:cubicBezTo>
                    <a:pt x="157" y="129"/>
                    <a:pt x="160" y="128"/>
                    <a:pt x="164" y="129"/>
                  </a:cubicBezTo>
                  <a:cubicBezTo>
                    <a:pt x="166" y="127"/>
                    <a:pt x="160" y="125"/>
                    <a:pt x="160" y="125"/>
                  </a:cubicBezTo>
                  <a:cubicBezTo>
                    <a:pt x="160" y="122"/>
                    <a:pt x="161" y="119"/>
                    <a:pt x="163" y="117"/>
                  </a:cubicBezTo>
                  <a:cubicBezTo>
                    <a:pt x="166" y="113"/>
                    <a:pt x="169" y="111"/>
                    <a:pt x="171" y="106"/>
                  </a:cubicBezTo>
                  <a:cubicBezTo>
                    <a:pt x="176" y="95"/>
                    <a:pt x="190" y="92"/>
                    <a:pt x="194" y="81"/>
                  </a:cubicBezTo>
                  <a:cubicBezTo>
                    <a:pt x="198" y="84"/>
                    <a:pt x="241" y="49"/>
                    <a:pt x="245" y="44"/>
                  </a:cubicBezTo>
                  <a:cubicBezTo>
                    <a:pt x="246" y="44"/>
                    <a:pt x="252" y="46"/>
                    <a:pt x="252" y="45"/>
                  </a:cubicBezTo>
                  <a:cubicBezTo>
                    <a:pt x="251" y="45"/>
                    <a:pt x="250" y="44"/>
                    <a:pt x="251" y="43"/>
                  </a:cubicBezTo>
                  <a:cubicBezTo>
                    <a:pt x="251" y="44"/>
                    <a:pt x="252" y="45"/>
                    <a:pt x="253" y="45"/>
                  </a:cubicBezTo>
                  <a:cubicBezTo>
                    <a:pt x="253" y="44"/>
                    <a:pt x="252" y="38"/>
                    <a:pt x="252" y="38"/>
                  </a:cubicBezTo>
                  <a:cubicBezTo>
                    <a:pt x="251" y="38"/>
                    <a:pt x="250" y="39"/>
                    <a:pt x="250" y="40"/>
                  </a:cubicBezTo>
                  <a:cubicBezTo>
                    <a:pt x="249" y="39"/>
                    <a:pt x="247" y="39"/>
                    <a:pt x="246" y="38"/>
                  </a:cubicBezTo>
                  <a:cubicBezTo>
                    <a:pt x="247" y="38"/>
                    <a:pt x="251" y="37"/>
                    <a:pt x="252" y="38"/>
                  </a:cubicBezTo>
                  <a:cubicBezTo>
                    <a:pt x="249" y="36"/>
                    <a:pt x="236" y="39"/>
                    <a:pt x="239" y="44"/>
                  </a:cubicBezTo>
                  <a:cubicBezTo>
                    <a:pt x="236" y="45"/>
                    <a:pt x="229" y="43"/>
                    <a:pt x="230" y="49"/>
                  </a:cubicBezTo>
                  <a:cubicBezTo>
                    <a:pt x="225" y="52"/>
                    <a:pt x="230" y="44"/>
                    <a:pt x="225" y="52"/>
                  </a:cubicBezTo>
                  <a:cubicBezTo>
                    <a:pt x="223" y="54"/>
                    <a:pt x="221" y="56"/>
                    <a:pt x="219" y="57"/>
                  </a:cubicBezTo>
                  <a:cubicBezTo>
                    <a:pt x="214" y="60"/>
                    <a:pt x="210" y="61"/>
                    <a:pt x="206" y="62"/>
                  </a:cubicBezTo>
                  <a:cubicBezTo>
                    <a:pt x="206" y="64"/>
                    <a:pt x="204" y="65"/>
                    <a:pt x="206" y="67"/>
                  </a:cubicBezTo>
                  <a:cubicBezTo>
                    <a:pt x="202" y="65"/>
                    <a:pt x="198" y="74"/>
                    <a:pt x="197" y="70"/>
                  </a:cubicBezTo>
                  <a:cubicBezTo>
                    <a:pt x="193" y="72"/>
                    <a:pt x="184" y="80"/>
                    <a:pt x="181" y="85"/>
                  </a:cubicBezTo>
                  <a:cubicBezTo>
                    <a:pt x="178" y="87"/>
                    <a:pt x="175" y="92"/>
                    <a:pt x="170" y="93"/>
                  </a:cubicBezTo>
                  <a:cubicBezTo>
                    <a:pt x="168" y="98"/>
                    <a:pt x="164" y="102"/>
                    <a:pt x="161" y="107"/>
                  </a:cubicBezTo>
                  <a:cubicBezTo>
                    <a:pt x="161" y="107"/>
                    <a:pt x="159" y="104"/>
                    <a:pt x="159" y="106"/>
                  </a:cubicBezTo>
                  <a:cubicBezTo>
                    <a:pt x="158" y="111"/>
                    <a:pt x="155" y="115"/>
                    <a:pt x="153" y="119"/>
                  </a:cubicBezTo>
                  <a:cubicBezTo>
                    <a:pt x="147" y="128"/>
                    <a:pt x="139" y="136"/>
                    <a:pt x="132" y="144"/>
                  </a:cubicBezTo>
                  <a:cubicBezTo>
                    <a:pt x="129" y="148"/>
                    <a:pt x="110" y="164"/>
                    <a:pt x="110" y="164"/>
                  </a:cubicBezTo>
                  <a:cubicBezTo>
                    <a:pt x="106" y="153"/>
                    <a:pt x="111" y="136"/>
                    <a:pt x="106" y="127"/>
                  </a:cubicBezTo>
                  <a:cubicBezTo>
                    <a:pt x="104" y="124"/>
                    <a:pt x="108" y="116"/>
                    <a:pt x="109" y="113"/>
                  </a:cubicBezTo>
                  <a:cubicBezTo>
                    <a:pt x="109" y="108"/>
                    <a:pt x="109" y="103"/>
                    <a:pt x="108" y="98"/>
                  </a:cubicBezTo>
                  <a:cubicBezTo>
                    <a:pt x="108" y="99"/>
                    <a:pt x="107" y="99"/>
                    <a:pt x="107" y="100"/>
                  </a:cubicBezTo>
                  <a:cubicBezTo>
                    <a:pt x="107" y="100"/>
                    <a:pt x="107" y="95"/>
                    <a:pt x="107" y="92"/>
                  </a:cubicBezTo>
                  <a:cubicBezTo>
                    <a:pt x="107" y="92"/>
                    <a:pt x="107" y="92"/>
                    <a:pt x="107" y="92"/>
                  </a:cubicBezTo>
                  <a:cubicBezTo>
                    <a:pt x="106" y="92"/>
                    <a:pt x="106" y="92"/>
                    <a:pt x="105" y="92"/>
                  </a:cubicBezTo>
                  <a:cubicBezTo>
                    <a:pt x="107" y="102"/>
                    <a:pt x="96" y="113"/>
                    <a:pt x="99" y="124"/>
                  </a:cubicBezTo>
                  <a:cubicBezTo>
                    <a:pt x="102" y="135"/>
                    <a:pt x="107" y="149"/>
                    <a:pt x="101" y="160"/>
                  </a:cubicBezTo>
                  <a:cubicBezTo>
                    <a:pt x="99" y="153"/>
                    <a:pt x="87" y="160"/>
                    <a:pt x="86" y="164"/>
                  </a:cubicBezTo>
                  <a:cubicBezTo>
                    <a:pt x="84" y="158"/>
                    <a:pt x="90" y="145"/>
                    <a:pt x="93" y="140"/>
                  </a:cubicBezTo>
                  <a:cubicBezTo>
                    <a:pt x="96" y="136"/>
                    <a:pt x="97" y="131"/>
                    <a:pt x="93" y="126"/>
                  </a:cubicBezTo>
                  <a:cubicBezTo>
                    <a:pt x="92" y="126"/>
                    <a:pt x="84" y="129"/>
                    <a:pt x="84" y="127"/>
                  </a:cubicBezTo>
                  <a:cubicBezTo>
                    <a:pt x="82" y="117"/>
                    <a:pt x="93" y="107"/>
                    <a:pt x="94" y="100"/>
                  </a:cubicBezTo>
                  <a:cubicBezTo>
                    <a:pt x="94" y="98"/>
                    <a:pt x="94" y="92"/>
                    <a:pt x="96" y="91"/>
                  </a:cubicBezTo>
                  <a:cubicBezTo>
                    <a:pt x="98" y="89"/>
                    <a:pt x="95" y="84"/>
                    <a:pt x="91" y="91"/>
                  </a:cubicBezTo>
                  <a:cubicBezTo>
                    <a:pt x="82" y="112"/>
                    <a:pt x="72" y="128"/>
                    <a:pt x="56" y="145"/>
                  </a:cubicBezTo>
                  <a:cubicBezTo>
                    <a:pt x="53" y="144"/>
                    <a:pt x="54" y="138"/>
                    <a:pt x="52" y="137"/>
                  </a:cubicBezTo>
                  <a:cubicBezTo>
                    <a:pt x="48" y="135"/>
                    <a:pt x="50" y="140"/>
                    <a:pt x="49" y="140"/>
                  </a:cubicBezTo>
                  <a:cubicBezTo>
                    <a:pt x="48" y="141"/>
                    <a:pt x="53" y="142"/>
                    <a:pt x="52" y="139"/>
                  </a:cubicBezTo>
                  <a:cubicBezTo>
                    <a:pt x="54" y="141"/>
                    <a:pt x="50" y="145"/>
                    <a:pt x="48" y="146"/>
                  </a:cubicBezTo>
                  <a:cubicBezTo>
                    <a:pt x="49" y="146"/>
                    <a:pt x="49" y="147"/>
                    <a:pt x="50" y="148"/>
                  </a:cubicBezTo>
                  <a:cubicBezTo>
                    <a:pt x="49" y="147"/>
                    <a:pt x="49" y="147"/>
                    <a:pt x="48" y="148"/>
                  </a:cubicBezTo>
                  <a:cubicBezTo>
                    <a:pt x="50" y="150"/>
                    <a:pt x="54" y="159"/>
                    <a:pt x="49" y="161"/>
                  </a:cubicBezTo>
                  <a:cubicBezTo>
                    <a:pt x="48" y="161"/>
                    <a:pt x="48" y="160"/>
                    <a:pt x="49" y="160"/>
                  </a:cubicBezTo>
                  <a:cubicBezTo>
                    <a:pt x="49" y="160"/>
                    <a:pt x="42" y="159"/>
                    <a:pt x="42" y="158"/>
                  </a:cubicBezTo>
                  <a:cubicBezTo>
                    <a:pt x="43" y="158"/>
                    <a:pt x="41" y="130"/>
                    <a:pt x="39" y="129"/>
                  </a:cubicBezTo>
                  <a:cubicBezTo>
                    <a:pt x="40" y="128"/>
                    <a:pt x="41" y="128"/>
                    <a:pt x="41" y="128"/>
                  </a:cubicBezTo>
                  <a:cubicBezTo>
                    <a:pt x="37" y="127"/>
                    <a:pt x="37" y="109"/>
                    <a:pt x="37" y="103"/>
                  </a:cubicBezTo>
                  <a:cubicBezTo>
                    <a:pt x="36" y="104"/>
                    <a:pt x="35" y="104"/>
                    <a:pt x="34" y="105"/>
                  </a:cubicBezTo>
                  <a:cubicBezTo>
                    <a:pt x="37" y="98"/>
                    <a:pt x="35" y="97"/>
                    <a:pt x="35" y="92"/>
                  </a:cubicBezTo>
                  <a:cubicBezTo>
                    <a:pt x="35" y="91"/>
                    <a:pt x="29" y="86"/>
                    <a:pt x="34" y="86"/>
                  </a:cubicBezTo>
                  <a:cubicBezTo>
                    <a:pt x="31" y="89"/>
                    <a:pt x="35" y="87"/>
                    <a:pt x="36" y="88"/>
                  </a:cubicBezTo>
                  <a:cubicBezTo>
                    <a:pt x="39" y="88"/>
                    <a:pt x="33" y="80"/>
                    <a:pt x="31" y="79"/>
                  </a:cubicBezTo>
                  <a:cubicBezTo>
                    <a:pt x="31" y="78"/>
                    <a:pt x="33" y="71"/>
                    <a:pt x="35" y="69"/>
                  </a:cubicBezTo>
                  <a:cubicBezTo>
                    <a:pt x="39" y="66"/>
                    <a:pt x="44" y="74"/>
                    <a:pt x="40" y="75"/>
                  </a:cubicBezTo>
                  <a:cubicBezTo>
                    <a:pt x="48" y="78"/>
                    <a:pt x="41" y="93"/>
                    <a:pt x="47" y="99"/>
                  </a:cubicBezTo>
                  <a:cubicBezTo>
                    <a:pt x="48" y="97"/>
                    <a:pt x="49" y="95"/>
                    <a:pt x="48" y="93"/>
                  </a:cubicBezTo>
                  <a:cubicBezTo>
                    <a:pt x="48" y="93"/>
                    <a:pt x="49" y="94"/>
                    <a:pt x="50" y="94"/>
                  </a:cubicBezTo>
                  <a:cubicBezTo>
                    <a:pt x="48" y="91"/>
                    <a:pt x="55" y="90"/>
                    <a:pt x="54" y="86"/>
                  </a:cubicBezTo>
                  <a:cubicBezTo>
                    <a:pt x="54" y="86"/>
                    <a:pt x="53" y="87"/>
                    <a:pt x="54" y="88"/>
                  </a:cubicBezTo>
                  <a:cubicBezTo>
                    <a:pt x="52" y="87"/>
                    <a:pt x="58" y="80"/>
                    <a:pt x="57" y="77"/>
                  </a:cubicBezTo>
                  <a:cubicBezTo>
                    <a:pt x="62" y="79"/>
                    <a:pt x="63" y="71"/>
                    <a:pt x="62" y="67"/>
                  </a:cubicBezTo>
                  <a:cubicBezTo>
                    <a:pt x="52" y="68"/>
                    <a:pt x="52" y="81"/>
                    <a:pt x="48" y="86"/>
                  </a:cubicBezTo>
                  <a:cubicBezTo>
                    <a:pt x="48" y="86"/>
                    <a:pt x="48" y="75"/>
                    <a:pt x="45" y="78"/>
                  </a:cubicBezTo>
                  <a:cubicBezTo>
                    <a:pt x="49" y="71"/>
                    <a:pt x="44" y="62"/>
                    <a:pt x="49" y="56"/>
                  </a:cubicBezTo>
                  <a:cubicBezTo>
                    <a:pt x="52" y="52"/>
                    <a:pt x="63" y="44"/>
                    <a:pt x="53" y="43"/>
                  </a:cubicBezTo>
                  <a:cubicBezTo>
                    <a:pt x="54" y="42"/>
                    <a:pt x="55" y="42"/>
                    <a:pt x="56" y="41"/>
                  </a:cubicBezTo>
                  <a:cubicBezTo>
                    <a:pt x="51" y="39"/>
                    <a:pt x="47" y="52"/>
                    <a:pt x="39" y="51"/>
                  </a:cubicBezTo>
                  <a:cubicBezTo>
                    <a:pt x="40" y="53"/>
                    <a:pt x="41" y="53"/>
                    <a:pt x="38" y="52"/>
                  </a:cubicBezTo>
                  <a:cubicBezTo>
                    <a:pt x="39" y="58"/>
                    <a:pt x="39" y="55"/>
                    <a:pt x="38" y="61"/>
                  </a:cubicBezTo>
                  <a:cubicBezTo>
                    <a:pt x="38" y="60"/>
                    <a:pt x="39" y="60"/>
                    <a:pt x="40" y="59"/>
                  </a:cubicBezTo>
                  <a:cubicBezTo>
                    <a:pt x="38" y="62"/>
                    <a:pt x="40" y="65"/>
                    <a:pt x="37" y="68"/>
                  </a:cubicBezTo>
                  <a:cubicBezTo>
                    <a:pt x="36" y="65"/>
                    <a:pt x="34" y="64"/>
                    <a:pt x="31" y="62"/>
                  </a:cubicBezTo>
                  <a:cubicBezTo>
                    <a:pt x="32" y="61"/>
                    <a:pt x="33" y="60"/>
                    <a:pt x="34" y="60"/>
                  </a:cubicBezTo>
                  <a:cubicBezTo>
                    <a:pt x="31" y="55"/>
                    <a:pt x="33" y="53"/>
                    <a:pt x="27" y="52"/>
                  </a:cubicBezTo>
                  <a:cubicBezTo>
                    <a:pt x="28" y="49"/>
                    <a:pt x="26" y="41"/>
                    <a:pt x="29" y="40"/>
                  </a:cubicBezTo>
                  <a:cubicBezTo>
                    <a:pt x="32" y="40"/>
                    <a:pt x="22" y="23"/>
                    <a:pt x="25" y="22"/>
                  </a:cubicBezTo>
                  <a:cubicBezTo>
                    <a:pt x="21" y="23"/>
                    <a:pt x="25" y="15"/>
                    <a:pt x="23" y="12"/>
                  </a:cubicBezTo>
                  <a:cubicBezTo>
                    <a:pt x="20" y="8"/>
                    <a:pt x="23" y="3"/>
                    <a:pt x="22" y="0"/>
                  </a:cubicBezTo>
                  <a:cubicBezTo>
                    <a:pt x="17" y="2"/>
                    <a:pt x="21" y="5"/>
                    <a:pt x="20" y="9"/>
                  </a:cubicBezTo>
                  <a:cubicBezTo>
                    <a:pt x="18" y="7"/>
                    <a:pt x="19" y="14"/>
                    <a:pt x="19" y="16"/>
                  </a:cubicBezTo>
                  <a:cubicBezTo>
                    <a:pt x="20" y="19"/>
                    <a:pt x="17" y="27"/>
                    <a:pt x="22" y="28"/>
                  </a:cubicBezTo>
                  <a:cubicBezTo>
                    <a:pt x="21" y="30"/>
                    <a:pt x="18" y="32"/>
                    <a:pt x="16" y="31"/>
                  </a:cubicBezTo>
                  <a:cubicBezTo>
                    <a:pt x="18" y="38"/>
                    <a:pt x="22" y="42"/>
                    <a:pt x="24" y="49"/>
                  </a:cubicBezTo>
                  <a:cubicBezTo>
                    <a:pt x="25" y="44"/>
                    <a:pt x="27" y="60"/>
                    <a:pt x="26" y="58"/>
                  </a:cubicBezTo>
                  <a:cubicBezTo>
                    <a:pt x="23" y="55"/>
                    <a:pt x="25" y="58"/>
                    <a:pt x="24" y="58"/>
                  </a:cubicBezTo>
                  <a:cubicBezTo>
                    <a:pt x="24" y="58"/>
                    <a:pt x="25" y="58"/>
                    <a:pt x="25" y="59"/>
                  </a:cubicBezTo>
                  <a:cubicBezTo>
                    <a:pt x="19" y="59"/>
                    <a:pt x="21" y="60"/>
                    <a:pt x="17" y="55"/>
                  </a:cubicBezTo>
                  <a:cubicBezTo>
                    <a:pt x="16" y="55"/>
                    <a:pt x="15" y="55"/>
                    <a:pt x="14" y="57"/>
                  </a:cubicBezTo>
                  <a:cubicBezTo>
                    <a:pt x="13" y="52"/>
                    <a:pt x="8" y="48"/>
                    <a:pt x="4" y="51"/>
                  </a:cubicBezTo>
                  <a:cubicBezTo>
                    <a:pt x="10" y="55"/>
                    <a:pt x="6" y="58"/>
                    <a:pt x="11" y="62"/>
                  </a:cubicBezTo>
                  <a:cubicBezTo>
                    <a:pt x="14" y="64"/>
                    <a:pt x="19" y="73"/>
                    <a:pt x="17" y="76"/>
                  </a:cubicBezTo>
                  <a:cubicBezTo>
                    <a:pt x="15" y="76"/>
                    <a:pt x="14" y="75"/>
                    <a:pt x="15" y="74"/>
                  </a:cubicBezTo>
                  <a:cubicBezTo>
                    <a:pt x="12" y="74"/>
                    <a:pt x="15" y="79"/>
                    <a:pt x="13" y="79"/>
                  </a:cubicBezTo>
                  <a:cubicBezTo>
                    <a:pt x="19" y="77"/>
                    <a:pt x="19" y="86"/>
                    <a:pt x="16" y="89"/>
                  </a:cubicBezTo>
                  <a:cubicBezTo>
                    <a:pt x="17" y="89"/>
                    <a:pt x="13" y="87"/>
                    <a:pt x="13" y="90"/>
                  </a:cubicBezTo>
                  <a:cubicBezTo>
                    <a:pt x="9" y="87"/>
                    <a:pt x="8" y="77"/>
                    <a:pt x="2" y="78"/>
                  </a:cubicBezTo>
                  <a:cubicBezTo>
                    <a:pt x="3" y="75"/>
                    <a:pt x="2" y="72"/>
                    <a:pt x="0" y="71"/>
                  </a:cubicBezTo>
                  <a:cubicBezTo>
                    <a:pt x="0" y="78"/>
                    <a:pt x="0" y="78"/>
                    <a:pt x="0" y="78"/>
                  </a:cubicBezTo>
                  <a:cubicBezTo>
                    <a:pt x="1" y="82"/>
                    <a:pt x="1" y="87"/>
                    <a:pt x="2" y="90"/>
                  </a:cubicBezTo>
                  <a:cubicBezTo>
                    <a:pt x="3" y="94"/>
                    <a:pt x="1" y="94"/>
                    <a:pt x="2" y="95"/>
                  </a:cubicBezTo>
                  <a:cubicBezTo>
                    <a:pt x="2" y="96"/>
                    <a:pt x="2" y="97"/>
                    <a:pt x="3" y="97"/>
                  </a:cubicBezTo>
                  <a:cubicBezTo>
                    <a:pt x="8" y="85"/>
                    <a:pt x="21" y="120"/>
                    <a:pt x="22" y="123"/>
                  </a:cubicBezTo>
                  <a:cubicBezTo>
                    <a:pt x="18" y="118"/>
                    <a:pt x="11" y="119"/>
                    <a:pt x="6" y="120"/>
                  </a:cubicBezTo>
                  <a:cubicBezTo>
                    <a:pt x="6" y="118"/>
                    <a:pt x="7" y="98"/>
                    <a:pt x="4" y="98"/>
                  </a:cubicBezTo>
                  <a:cubicBezTo>
                    <a:pt x="1" y="98"/>
                    <a:pt x="6" y="103"/>
                    <a:pt x="0" y="101"/>
                  </a:cubicBezTo>
                  <a:cubicBezTo>
                    <a:pt x="0" y="113"/>
                    <a:pt x="0" y="113"/>
                    <a:pt x="0" y="113"/>
                  </a:cubicBezTo>
                  <a:cubicBezTo>
                    <a:pt x="0" y="113"/>
                    <a:pt x="0" y="113"/>
                    <a:pt x="0" y="113"/>
                  </a:cubicBezTo>
                  <a:cubicBezTo>
                    <a:pt x="0" y="113"/>
                    <a:pt x="0" y="113"/>
                    <a:pt x="0" y="113"/>
                  </a:cubicBezTo>
                  <a:cubicBezTo>
                    <a:pt x="0" y="115"/>
                    <a:pt x="0" y="115"/>
                    <a:pt x="0" y="115"/>
                  </a:cubicBezTo>
                  <a:cubicBezTo>
                    <a:pt x="1" y="116"/>
                    <a:pt x="2" y="116"/>
                    <a:pt x="3" y="118"/>
                  </a:cubicBezTo>
                  <a:cubicBezTo>
                    <a:pt x="1" y="119"/>
                    <a:pt x="1" y="114"/>
                    <a:pt x="1" y="118"/>
                  </a:cubicBezTo>
                  <a:cubicBezTo>
                    <a:pt x="1" y="118"/>
                    <a:pt x="0" y="118"/>
                    <a:pt x="0" y="117"/>
                  </a:cubicBezTo>
                  <a:cubicBezTo>
                    <a:pt x="0" y="130"/>
                    <a:pt x="0" y="130"/>
                    <a:pt x="0" y="130"/>
                  </a:cubicBezTo>
                  <a:cubicBezTo>
                    <a:pt x="2" y="132"/>
                    <a:pt x="3" y="135"/>
                    <a:pt x="4" y="136"/>
                  </a:cubicBezTo>
                  <a:cubicBezTo>
                    <a:pt x="5" y="138"/>
                    <a:pt x="22" y="158"/>
                    <a:pt x="13" y="156"/>
                  </a:cubicBezTo>
                  <a:cubicBezTo>
                    <a:pt x="16" y="158"/>
                    <a:pt x="14" y="157"/>
                    <a:pt x="13" y="158"/>
                  </a:cubicBezTo>
                  <a:cubicBezTo>
                    <a:pt x="15" y="158"/>
                    <a:pt x="15" y="164"/>
                    <a:pt x="19" y="161"/>
                  </a:cubicBezTo>
                  <a:cubicBezTo>
                    <a:pt x="18" y="161"/>
                    <a:pt x="17" y="160"/>
                    <a:pt x="16" y="159"/>
                  </a:cubicBezTo>
                  <a:cubicBezTo>
                    <a:pt x="17" y="160"/>
                    <a:pt x="27" y="165"/>
                    <a:pt x="26" y="167"/>
                  </a:cubicBezTo>
                  <a:cubicBezTo>
                    <a:pt x="26" y="173"/>
                    <a:pt x="23" y="170"/>
                    <a:pt x="28" y="174"/>
                  </a:cubicBezTo>
                  <a:cubicBezTo>
                    <a:pt x="33" y="177"/>
                    <a:pt x="37" y="191"/>
                    <a:pt x="39" y="197"/>
                  </a:cubicBezTo>
                  <a:cubicBezTo>
                    <a:pt x="42" y="205"/>
                    <a:pt x="39" y="208"/>
                    <a:pt x="42" y="215"/>
                  </a:cubicBezTo>
                  <a:cubicBezTo>
                    <a:pt x="44" y="221"/>
                    <a:pt x="51" y="232"/>
                    <a:pt x="46" y="239"/>
                  </a:cubicBezTo>
                  <a:cubicBezTo>
                    <a:pt x="46" y="239"/>
                    <a:pt x="48" y="249"/>
                    <a:pt x="47" y="253"/>
                  </a:cubicBezTo>
                  <a:cubicBezTo>
                    <a:pt x="47" y="257"/>
                    <a:pt x="56" y="280"/>
                    <a:pt x="48" y="281"/>
                  </a:cubicBezTo>
                  <a:cubicBezTo>
                    <a:pt x="53" y="285"/>
                    <a:pt x="54" y="288"/>
                    <a:pt x="54" y="295"/>
                  </a:cubicBezTo>
                  <a:cubicBezTo>
                    <a:pt x="54" y="300"/>
                    <a:pt x="57" y="302"/>
                    <a:pt x="57" y="307"/>
                  </a:cubicBezTo>
                  <a:cubicBezTo>
                    <a:pt x="56" y="314"/>
                    <a:pt x="58" y="318"/>
                    <a:pt x="52" y="326"/>
                  </a:cubicBezTo>
                  <a:cubicBezTo>
                    <a:pt x="61" y="326"/>
                    <a:pt x="56" y="333"/>
                    <a:pt x="57" y="338"/>
                  </a:cubicBezTo>
                  <a:cubicBezTo>
                    <a:pt x="59" y="344"/>
                    <a:pt x="60" y="352"/>
                    <a:pt x="58" y="359"/>
                  </a:cubicBezTo>
                  <a:cubicBezTo>
                    <a:pt x="57" y="362"/>
                    <a:pt x="55" y="365"/>
                    <a:pt x="53" y="367"/>
                  </a:cubicBezTo>
                  <a:cubicBezTo>
                    <a:pt x="53" y="370"/>
                    <a:pt x="54" y="373"/>
                    <a:pt x="54" y="376"/>
                  </a:cubicBezTo>
                  <a:cubicBezTo>
                    <a:pt x="79" y="376"/>
                    <a:pt x="79" y="376"/>
                    <a:pt x="79" y="376"/>
                  </a:cubicBezTo>
                  <a:cubicBezTo>
                    <a:pt x="81" y="368"/>
                    <a:pt x="86" y="354"/>
                    <a:pt x="95" y="357"/>
                  </a:cubicBezTo>
                  <a:close/>
                  <a:moveTo>
                    <a:pt x="224" y="132"/>
                  </a:moveTo>
                  <a:cubicBezTo>
                    <a:pt x="222" y="131"/>
                    <a:pt x="221" y="131"/>
                    <a:pt x="223" y="134"/>
                  </a:cubicBezTo>
                  <a:cubicBezTo>
                    <a:pt x="221" y="135"/>
                    <a:pt x="220" y="135"/>
                    <a:pt x="219" y="134"/>
                  </a:cubicBezTo>
                  <a:cubicBezTo>
                    <a:pt x="218" y="136"/>
                    <a:pt x="216" y="138"/>
                    <a:pt x="214" y="139"/>
                  </a:cubicBezTo>
                  <a:cubicBezTo>
                    <a:pt x="216" y="136"/>
                    <a:pt x="212" y="138"/>
                    <a:pt x="212" y="136"/>
                  </a:cubicBezTo>
                  <a:cubicBezTo>
                    <a:pt x="212" y="137"/>
                    <a:pt x="222" y="125"/>
                    <a:pt x="224" y="132"/>
                  </a:cubicBezTo>
                  <a:close/>
                  <a:moveTo>
                    <a:pt x="203" y="158"/>
                  </a:moveTo>
                  <a:cubicBezTo>
                    <a:pt x="206" y="154"/>
                    <a:pt x="212" y="146"/>
                    <a:pt x="218" y="148"/>
                  </a:cubicBezTo>
                  <a:cubicBezTo>
                    <a:pt x="217" y="154"/>
                    <a:pt x="214" y="157"/>
                    <a:pt x="210" y="161"/>
                  </a:cubicBezTo>
                  <a:cubicBezTo>
                    <a:pt x="210" y="160"/>
                    <a:pt x="209" y="160"/>
                    <a:pt x="209" y="159"/>
                  </a:cubicBezTo>
                  <a:cubicBezTo>
                    <a:pt x="208" y="161"/>
                    <a:pt x="208" y="164"/>
                    <a:pt x="206" y="164"/>
                  </a:cubicBezTo>
                  <a:cubicBezTo>
                    <a:pt x="203" y="162"/>
                    <a:pt x="199" y="167"/>
                    <a:pt x="203" y="158"/>
                  </a:cubicBezTo>
                  <a:close/>
                  <a:moveTo>
                    <a:pt x="195" y="209"/>
                  </a:moveTo>
                  <a:cubicBezTo>
                    <a:pt x="194" y="209"/>
                    <a:pt x="193" y="209"/>
                    <a:pt x="193" y="208"/>
                  </a:cubicBezTo>
                  <a:cubicBezTo>
                    <a:pt x="191" y="216"/>
                    <a:pt x="175" y="224"/>
                    <a:pt x="168" y="224"/>
                  </a:cubicBezTo>
                  <a:cubicBezTo>
                    <a:pt x="169" y="224"/>
                    <a:pt x="166" y="222"/>
                    <a:pt x="165" y="223"/>
                  </a:cubicBezTo>
                  <a:cubicBezTo>
                    <a:pt x="165" y="220"/>
                    <a:pt x="171" y="212"/>
                    <a:pt x="173" y="208"/>
                  </a:cubicBezTo>
                  <a:cubicBezTo>
                    <a:pt x="177" y="208"/>
                    <a:pt x="181" y="208"/>
                    <a:pt x="186" y="206"/>
                  </a:cubicBezTo>
                  <a:cubicBezTo>
                    <a:pt x="190" y="204"/>
                    <a:pt x="192" y="198"/>
                    <a:pt x="197" y="199"/>
                  </a:cubicBezTo>
                  <a:cubicBezTo>
                    <a:pt x="197" y="201"/>
                    <a:pt x="194" y="209"/>
                    <a:pt x="195" y="209"/>
                  </a:cubicBezTo>
                  <a:close/>
                  <a:moveTo>
                    <a:pt x="199" y="184"/>
                  </a:moveTo>
                  <a:cubicBezTo>
                    <a:pt x="197" y="183"/>
                    <a:pt x="195" y="181"/>
                    <a:pt x="194" y="180"/>
                  </a:cubicBezTo>
                  <a:cubicBezTo>
                    <a:pt x="197" y="178"/>
                    <a:pt x="200" y="177"/>
                    <a:pt x="200" y="173"/>
                  </a:cubicBezTo>
                  <a:cubicBezTo>
                    <a:pt x="206" y="176"/>
                    <a:pt x="203" y="178"/>
                    <a:pt x="205" y="181"/>
                  </a:cubicBezTo>
                  <a:cubicBezTo>
                    <a:pt x="201" y="182"/>
                    <a:pt x="205" y="187"/>
                    <a:pt x="199" y="184"/>
                  </a:cubicBezTo>
                  <a:close/>
                  <a:moveTo>
                    <a:pt x="192" y="244"/>
                  </a:moveTo>
                  <a:cubicBezTo>
                    <a:pt x="193" y="245"/>
                    <a:pt x="193" y="246"/>
                    <a:pt x="194" y="246"/>
                  </a:cubicBezTo>
                  <a:cubicBezTo>
                    <a:pt x="192" y="248"/>
                    <a:pt x="191" y="247"/>
                    <a:pt x="190" y="245"/>
                  </a:cubicBezTo>
                  <a:cubicBezTo>
                    <a:pt x="192" y="245"/>
                    <a:pt x="191" y="244"/>
                    <a:pt x="192" y="244"/>
                  </a:cubicBezTo>
                  <a:close/>
                  <a:moveTo>
                    <a:pt x="147" y="268"/>
                  </a:moveTo>
                  <a:cubicBezTo>
                    <a:pt x="149" y="268"/>
                    <a:pt x="143" y="263"/>
                    <a:pt x="149" y="266"/>
                  </a:cubicBezTo>
                  <a:cubicBezTo>
                    <a:pt x="147" y="258"/>
                    <a:pt x="169" y="255"/>
                    <a:pt x="171" y="253"/>
                  </a:cubicBezTo>
                  <a:cubicBezTo>
                    <a:pt x="171" y="253"/>
                    <a:pt x="172" y="254"/>
                    <a:pt x="173" y="254"/>
                  </a:cubicBezTo>
                  <a:cubicBezTo>
                    <a:pt x="170" y="251"/>
                    <a:pt x="181" y="252"/>
                    <a:pt x="181" y="252"/>
                  </a:cubicBezTo>
                  <a:cubicBezTo>
                    <a:pt x="180" y="246"/>
                    <a:pt x="188" y="246"/>
                    <a:pt x="190" y="251"/>
                  </a:cubicBezTo>
                  <a:cubicBezTo>
                    <a:pt x="188" y="251"/>
                    <a:pt x="188" y="259"/>
                    <a:pt x="185" y="262"/>
                  </a:cubicBezTo>
                  <a:cubicBezTo>
                    <a:pt x="182" y="265"/>
                    <a:pt x="177" y="265"/>
                    <a:pt x="175" y="267"/>
                  </a:cubicBezTo>
                  <a:cubicBezTo>
                    <a:pt x="171" y="270"/>
                    <a:pt x="155" y="277"/>
                    <a:pt x="153" y="275"/>
                  </a:cubicBezTo>
                  <a:cubicBezTo>
                    <a:pt x="153" y="280"/>
                    <a:pt x="141" y="282"/>
                    <a:pt x="141" y="275"/>
                  </a:cubicBezTo>
                  <a:cubicBezTo>
                    <a:pt x="141" y="274"/>
                    <a:pt x="145" y="267"/>
                    <a:pt x="147" y="268"/>
                  </a:cubicBezTo>
                  <a:close/>
                  <a:moveTo>
                    <a:pt x="135" y="343"/>
                  </a:moveTo>
                  <a:cubicBezTo>
                    <a:pt x="131" y="346"/>
                    <a:pt x="124" y="350"/>
                    <a:pt x="120" y="350"/>
                  </a:cubicBezTo>
                  <a:cubicBezTo>
                    <a:pt x="116" y="350"/>
                    <a:pt x="127" y="344"/>
                    <a:pt x="127" y="344"/>
                  </a:cubicBezTo>
                  <a:cubicBezTo>
                    <a:pt x="124" y="344"/>
                    <a:pt x="126" y="338"/>
                    <a:pt x="130" y="337"/>
                  </a:cubicBezTo>
                  <a:cubicBezTo>
                    <a:pt x="137" y="335"/>
                    <a:pt x="138" y="336"/>
                    <a:pt x="135" y="343"/>
                  </a:cubicBezTo>
                  <a:close/>
                  <a:moveTo>
                    <a:pt x="151" y="331"/>
                  </a:moveTo>
                  <a:cubicBezTo>
                    <a:pt x="150" y="334"/>
                    <a:pt x="148" y="337"/>
                    <a:pt x="145" y="336"/>
                  </a:cubicBezTo>
                  <a:cubicBezTo>
                    <a:pt x="147" y="333"/>
                    <a:pt x="145" y="329"/>
                    <a:pt x="148" y="328"/>
                  </a:cubicBezTo>
                  <a:cubicBezTo>
                    <a:pt x="148" y="329"/>
                    <a:pt x="152" y="330"/>
                    <a:pt x="151" y="331"/>
                  </a:cubicBezTo>
                  <a:close/>
                  <a:moveTo>
                    <a:pt x="126" y="318"/>
                  </a:moveTo>
                  <a:cubicBezTo>
                    <a:pt x="132" y="317"/>
                    <a:pt x="131" y="324"/>
                    <a:pt x="131" y="324"/>
                  </a:cubicBezTo>
                  <a:cubicBezTo>
                    <a:pt x="133" y="322"/>
                    <a:pt x="132" y="319"/>
                    <a:pt x="131" y="318"/>
                  </a:cubicBezTo>
                  <a:cubicBezTo>
                    <a:pt x="135" y="318"/>
                    <a:pt x="143" y="304"/>
                    <a:pt x="149" y="312"/>
                  </a:cubicBezTo>
                  <a:cubicBezTo>
                    <a:pt x="154" y="319"/>
                    <a:pt x="135" y="322"/>
                    <a:pt x="132" y="326"/>
                  </a:cubicBezTo>
                  <a:cubicBezTo>
                    <a:pt x="126" y="326"/>
                    <a:pt x="124" y="329"/>
                    <a:pt x="119" y="329"/>
                  </a:cubicBezTo>
                  <a:cubicBezTo>
                    <a:pt x="119" y="328"/>
                    <a:pt x="119" y="327"/>
                    <a:pt x="118" y="327"/>
                  </a:cubicBezTo>
                  <a:cubicBezTo>
                    <a:pt x="118" y="328"/>
                    <a:pt x="118" y="328"/>
                    <a:pt x="117" y="328"/>
                  </a:cubicBezTo>
                  <a:cubicBezTo>
                    <a:pt x="118" y="323"/>
                    <a:pt x="121" y="319"/>
                    <a:pt x="126" y="318"/>
                  </a:cubicBezTo>
                  <a:close/>
                  <a:moveTo>
                    <a:pt x="112" y="352"/>
                  </a:moveTo>
                  <a:cubicBezTo>
                    <a:pt x="112" y="348"/>
                    <a:pt x="118" y="338"/>
                    <a:pt x="119" y="342"/>
                  </a:cubicBezTo>
                  <a:cubicBezTo>
                    <a:pt x="118" y="343"/>
                    <a:pt x="117" y="344"/>
                    <a:pt x="116" y="344"/>
                  </a:cubicBezTo>
                  <a:cubicBezTo>
                    <a:pt x="117" y="346"/>
                    <a:pt x="117" y="349"/>
                    <a:pt x="116" y="351"/>
                  </a:cubicBezTo>
                  <a:cubicBezTo>
                    <a:pt x="116" y="350"/>
                    <a:pt x="113" y="354"/>
                    <a:pt x="113" y="355"/>
                  </a:cubicBezTo>
                  <a:cubicBezTo>
                    <a:pt x="110" y="353"/>
                    <a:pt x="106" y="359"/>
                    <a:pt x="103" y="354"/>
                  </a:cubicBezTo>
                  <a:cubicBezTo>
                    <a:pt x="105" y="355"/>
                    <a:pt x="110" y="349"/>
                    <a:pt x="112" y="352"/>
                  </a:cubicBezTo>
                  <a:close/>
                  <a:moveTo>
                    <a:pt x="90" y="180"/>
                  </a:moveTo>
                  <a:cubicBezTo>
                    <a:pt x="92" y="178"/>
                    <a:pt x="93" y="176"/>
                    <a:pt x="95" y="174"/>
                  </a:cubicBezTo>
                  <a:cubicBezTo>
                    <a:pt x="94" y="174"/>
                    <a:pt x="93" y="174"/>
                    <a:pt x="93" y="173"/>
                  </a:cubicBezTo>
                  <a:cubicBezTo>
                    <a:pt x="94" y="173"/>
                    <a:pt x="95" y="173"/>
                    <a:pt x="97" y="172"/>
                  </a:cubicBezTo>
                  <a:cubicBezTo>
                    <a:pt x="97" y="174"/>
                    <a:pt x="97" y="176"/>
                    <a:pt x="98" y="178"/>
                  </a:cubicBezTo>
                  <a:cubicBezTo>
                    <a:pt x="94" y="181"/>
                    <a:pt x="92" y="182"/>
                    <a:pt x="90" y="183"/>
                  </a:cubicBezTo>
                  <a:cubicBezTo>
                    <a:pt x="90" y="180"/>
                    <a:pt x="95" y="180"/>
                    <a:pt x="90" y="180"/>
                  </a:cubicBezTo>
                  <a:close/>
                  <a:moveTo>
                    <a:pt x="6" y="93"/>
                  </a:moveTo>
                  <a:cubicBezTo>
                    <a:pt x="5" y="92"/>
                    <a:pt x="4" y="88"/>
                    <a:pt x="4" y="89"/>
                  </a:cubicBezTo>
                  <a:cubicBezTo>
                    <a:pt x="4" y="89"/>
                    <a:pt x="3" y="89"/>
                    <a:pt x="3" y="88"/>
                  </a:cubicBezTo>
                  <a:cubicBezTo>
                    <a:pt x="6" y="86"/>
                    <a:pt x="4" y="91"/>
                    <a:pt x="7" y="90"/>
                  </a:cubicBezTo>
                  <a:cubicBezTo>
                    <a:pt x="7" y="91"/>
                    <a:pt x="6" y="92"/>
                    <a:pt x="6" y="93"/>
                  </a:cubicBezTo>
                  <a:close/>
                  <a:moveTo>
                    <a:pt x="22" y="97"/>
                  </a:moveTo>
                  <a:cubicBezTo>
                    <a:pt x="23" y="96"/>
                    <a:pt x="24" y="95"/>
                    <a:pt x="25" y="94"/>
                  </a:cubicBezTo>
                  <a:cubicBezTo>
                    <a:pt x="25" y="95"/>
                    <a:pt x="24" y="96"/>
                    <a:pt x="24" y="97"/>
                  </a:cubicBezTo>
                  <a:cubicBezTo>
                    <a:pt x="26" y="97"/>
                    <a:pt x="26" y="96"/>
                    <a:pt x="26" y="96"/>
                  </a:cubicBezTo>
                  <a:cubicBezTo>
                    <a:pt x="26" y="95"/>
                    <a:pt x="27" y="99"/>
                    <a:pt x="27" y="98"/>
                  </a:cubicBezTo>
                  <a:cubicBezTo>
                    <a:pt x="27" y="98"/>
                    <a:pt x="22" y="97"/>
                    <a:pt x="22" y="97"/>
                  </a:cubicBezTo>
                  <a:close/>
                  <a:moveTo>
                    <a:pt x="26" y="131"/>
                  </a:moveTo>
                  <a:cubicBezTo>
                    <a:pt x="25" y="129"/>
                    <a:pt x="25" y="127"/>
                    <a:pt x="25" y="125"/>
                  </a:cubicBezTo>
                  <a:cubicBezTo>
                    <a:pt x="27" y="126"/>
                    <a:pt x="28" y="127"/>
                    <a:pt x="29" y="130"/>
                  </a:cubicBezTo>
                  <a:cubicBezTo>
                    <a:pt x="28" y="130"/>
                    <a:pt x="27" y="130"/>
                    <a:pt x="26" y="131"/>
                  </a:cubicBezTo>
                  <a:close/>
                  <a:moveTo>
                    <a:pt x="48" y="192"/>
                  </a:moveTo>
                  <a:cubicBezTo>
                    <a:pt x="47" y="191"/>
                    <a:pt x="46" y="186"/>
                    <a:pt x="49" y="187"/>
                  </a:cubicBezTo>
                  <a:cubicBezTo>
                    <a:pt x="49" y="189"/>
                    <a:pt x="49" y="189"/>
                    <a:pt x="49" y="189"/>
                  </a:cubicBezTo>
                  <a:cubicBezTo>
                    <a:pt x="48" y="189"/>
                    <a:pt x="49" y="193"/>
                    <a:pt x="48" y="192"/>
                  </a:cubicBezTo>
                  <a:close/>
                  <a:moveTo>
                    <a:pt x="52" y="178"/>
                  </a:moveTo>
                  <a:cubicBezTo>
                    <a:pt x="52" y="176"/>
                    <a:pt x="52" y="188"/>
                    <a:pt x="50" y="184"/>
                  </a:cubicBezTo>
                  <a:cubicBezTo>
                    <a:pt x="49" y="186"/>
                    <a:pt x="49" y="187"/>
                    <a:pt x="51" y="187"/>
                  </a:cubicBezTo>
                  <a:cubicBezTo>
                    <a:pt x="50" y="187"/>
                    <a:pt x="50" y="188"/>
                    <a:pt x="49" y="188"/>
                  </a:cubicBezTo>
                  <a:cubicBezTo>
                    <a:pt x="49" y="187"/>
                    <a:pt x="48" y="186"/>
                    <a:pt x="47" y="186"/>
                  </a:cubicBezTo>
                  <a:cubicBezTo>
                    <a:pt x="47" y="187"/>
                    <a:pt x="47" y="187"/>
                    <a:pt x="46" y="188"/>
                  </a:cubicBezTo>
                  <a:cubicBezTo>
                    <a:pt x="46" y="189"/>
                    <a:pt x="47" y="185"/>
                    <a:pt x="47" y="186"/>
                  </a:cubicBezTo>
                  <a:cubicBezTo>
                    <a:pt x="41" y="191"/>
                    <a:pt x="44" y="165"/>
                    <a:pt x="43" y="164"/>
                  </a:cubicBezTo>
                  <a:cubicBezTo>
                    <a:pt x="53" y="166"/>
                    <a:pt x="52" y="168"/>
                    <a:pt x="52" y="178"/>
                  </a:cubicBezTo>
                  <a:close/>
                  <a:moveTo>
                    <a:pt x="75" y="207"/>
                  </a:moveTo>
                  <a:cubicBezTo>
                    <a:pt x="74" y="207"/>
                    <a:pt x="76" y="201"/>
                    <a:pt x="80" y="202"/>
                  </a:cubicBezTo>
                  <a:cubicBezTo>
                    <a:pt x="79" y="203"/>
                    <a:pt x="77" y="209"/>
                    <a:pt x="75" y="207"/>
                  </a:cubicBezTo>
                  <a:close/>
                  <a:moveTo>
                    <a:pt x="79" y="184"/>
                  </a:moveTo>
                  <a:cubicBezTo>
                    <a:pt x="75" y="189"/>
                    <a:pt x="72" y="190"/>
                    <a:pt x="70" y="194"/>
                  </a:cubicBezTo>
                  <a:cubicBezTo>
                    <a:pt x="67" y="200"/>
                    <a:pt x="62" y="208"/>
                    <a:pt x="57" y="208"/>
                  </a:cubicBezTo>
                  <a:cubicBezTo>
                    <a:pt x="56" y="209"/>
                    <a:pt x="56" y="210"/>
                    <a:pt x="57" y="208"/>
                  </a:cubicBezTo>
                  <a:cubicBezTo>
                    <a:pt x="57" y="208"/>
                    <a:pt x="57" y="208"/>
                    <a:pt x="57" y="208"/>
                  </a:cubicBezTo>
                  <a:cubicBezTo>
                    <a:pt x="57" y="207"/>
                    <a:pt x="58" y="205"/>
                    <a:pt x="59" y="205"/>
                  </a:cubicBezTo>
                  <a:cubicBezTo>
                    <a:pt x="58" y="205"/>
                    <a:pt x="57" y="205"/>
                    <a:pt x="56" y="206"/>
                  </a:cubicBezTo>
                  <a:cubicBezTo>
                    <a:pt x="57" y="201"/>
                    <a:pt x="58" y="197"/>
                    <a:pt x="57" y="194"/>
                  </a:cubicBezTo>
                  <a:cubicBezTo>
                    <a:pt x="61" y="193"/>
                    <a:pt x="63" y="182"/>
                    <a:pt x="67" y="178"/>
                  </a:cubicBezTo>
                  <a:cubicBezTo>
                    <a:pt x="67" y="180"/>
                    <a:pt x="71" y="182"/>
                    <a:pt x="73" y="184"/>
                  </a:cubicBezTo>
                  <a:cubicBezTo>
                    <a:pt x="73" y="181"/>
                    <a:pt x="76" y="175"/>
                    <a:pt x="74" y="172"/>
                  </a:cubicBezTo>
                  <a:cubicBezTo>
                    <a:pt x="76" y="172"/>
                    <a:pt x="77" y="171"/>
                    <a:pt x="78" y="169"/>
                  </a:cubicBezTo>
                  <a:cubicBezTo>
                    <a:pt x="79" y="166"/>
                    <a:pt x="82" y="166"/>
                    <a:pt x="82" y="165"/>
                  </a:cubicBezTo>
                  <a:cubicBezTo>
                    <a:pt x="83" y="167"/>
                    <a:pt x="81" y="169"/>
                    <a:pt x="84" y="167"/>
                  </a:cubicBezTo>
                  <a:cubicBezTo>
                    <a:pt x="82" y="174"/>
                    <a:pt x="83" y="178"/>
                    <a:pt x="79" y="184"/>
                  </a:cubicBezTo>
                  <a:close/>
                  <a:moveTo>
                    <a:pt x="58" y="161"/>
                  </a:moveTo>
                  <a:cubicBezTo>
                    <a:pt x="56" y="158"/>
                    <a:pt x="59" y="153"/>
                    <a:pt x="62" y="153"/>
                  </a:cubicBezTo>
                  <a:cubicBezTo>
                    <a:pt x="64" y="154"/>
                    <a:pt x="68" y="140"/>
                    <a:pt x="71" y="146"/>
                  </a:cubicBezTo>
                  <a:cubicBezTo>
                    <a:pt x="71" y="146"/>
                    <a:pt x="69" y="148"/>
                    <a:pt x="68" y="149"/>
                  </a:cubicBezTo>
                  <a:cubicBezTo>
                    <a:pt x="72" y="147"/>
                    <a:pt x="68" y="154"/>
                    <a:pt x="73" y="153"/>
                  </a:cubicBezTo>
                  <a:cubicBezTo>
                    <a:pt x="73" y="152"/>
                    <a:pt x="71" y="147"/>
                    <a:pt x="75" y="149"/>
                  </a:cubicBezTo>
                  <a:cubicBezTo>
                    <a:pt x="73" y="147"/>
                    <a:pt x="73" y="144"/>
                    <a:pt x="72" y="142"/>
                  </a:cubicBezTo>
                  <a:cubicBezTo>
                    <a:pt x="72" y="143"/>
                    <a:pt x="71" y="144"/>
                    <a:pt x="71" y="143"/>
                  </a:cubicBezTo>
                  <a:cubicBezTo>
                    <a:pt x="73" y="138"/>
                    <a:pt x="75" y="133"/>
                    <a:pt x="81" y="130"/>
                  </a:cubicBezTo>
                  <a:cubicBezTo>
                    <a:pt x="81" y="133"/>
                    <a:pt x="81" y="130"/>
                    <a:pt x="82" y="130"/>
                  </a:cubicBezTo>
                  <a:cubicBezTo>
                    <a:pt x="81" y="133"/>
                    <a:pt x="82" y="136"/>
                    <a:pt x="84" y="138"/>
                  </a:cubicBezTo>
                  <a:cubicBezTo>
                    <a:pt x="83" y="140"/>
                    <a:pt x="82" y="141"/>
                    <a:pt x="81" y="143"/>
                  </a:cubicBezTo>
                  <a:cubicBezTo>
                    <a:pt x="79" y="147"/>
                    <a:pt x="77" y="150"/>
                    <a:pt x="76" y="153"/>
                  </a:cubicBezTo>
                  <a:cubicBezTo>
                    <a:pt x="76" y="153"/>
                    <a:pt x="69" y="157"/>
                    <a:pt x="68" y="157"/>
                  </a:cubicBezTo>
                  <a:cubicBezTo>
                    <a:pt x="71" y="162"/>
                    <a:pt x="64" y="176"/>
                    <a:pt x="60" y="171"/>
                  </a:cubicBezTo>
                  <a:cubicBezTo>
                    <a:pt x="60" y="172"/>
                    <a:pt x="60" y="173"/>
                    <a:pt x="59" y="173"/>
                  </a:cubicBezTo>
                  <a:cubicBezTo>
                    <a:pt x="58" y="173"/>
                    <a:pt x="55" y="170"/>
                    <a:pt x="55" y="171"/>
                  </a:cubicBezTo>
                  <a:cubicBezTo>
                    <a:pt x="55" y="171"/>
                    <a:pt x="55" y="171"/>
                    <a:pt x="54" y="172"/>
                  </a:cubicBezTo>
                  <a:cubicBezTo>
                    <a:pt x="53" y="165"/>
                    <a:pt x="61" y="167"/>
                    <a:pt x="58" y="161"/>
                  </a:cubicBezTo>
                  <a:close/>
                  <a:moveTo>
                    <a:pt x="62" y="222"/>
                  </a:moveTo>
                  <a:cubicBezTo>
                    <a:pt x="58" y="224"/>
                    <a:pt x="67" y="215"/>
                    <a:pt x="66" y="220"/>
                  </a:cubicBezTo>
                  <a:cubicBezTo>
                    <a:pt x="66" y="223"/>
                    <a:pt x="63" y="233"/>
                    <a:pt x="59" y="233"/>
                  </a:cubicBezTo>
                  <a:cubicBezTo>
                    <a:pt x="59" y="233"/>
                    <a:pt x="55" y="229"/>
                    <a:pt x="55" y="228"/>
                  </a:cubicBezTo>
                  <a:cubicBezTo>
                    <a:pt x="58" y="228"/>
                    <a:pt x="59" y="223"/>
                    <a:pt x="62" y="222"/>
                  </a:cubicBezTo>
                  <a:close/>
                  <a:moveTo>
                    <a:pt x="71" y="348"/>
                  </a:moveTo>
                  <a:cubicBezTo>
                    <a:pt x="73" y="348"/>
                    <a:pt x="72" y="346"/>
                    <a:pt x="74" y="346"/>
                  </a:cubicBezTo>
                  <a:cubicBezTo>
                    <a:pt x="70" y="346"/>
                    <a:pt x="70" y="335"/>
                    <a:pt x="66" y="333"/>
                  </a:cubicBezTo>
                  <a:cubicBezTo>
                    <a:pt x="70" y="333"/>
                    <a:pt x="65" y="315"/>
                    <a:pt x="66" y="312"/>
                  </a:cubicBezTo>
                  <a:cubicBezTo>
                    <a:pt x="69" y="313"/>
                    <a:pt x="75" y="329"/>
                    <a:pt x="75" y="332"/>
                  </a:cubicBezTo>
                  <a:cubicBezTo>
                    <a:pt x="76" y="336"/>
                    <a:pt x="79" y="338"/>
                    <a:pt x="79" y="341"/>
                  </a:cubicBezTo>
                  <a:cubicBezTo>
                    <a:pt x="79" y="341"/>
                    <a:pt x="79" y="347"/>
                    <a:pt x="78" y="347"/>
                  </a:cubicBezTo>
                  <a:cubicBezTo>
                    <a:pt x="78" y="347"/>
                    <a:pt x="79" y="348"/>
                    <a:pt x="79" y="349"/>
                  </a:cubicBezTo>
                  <a:cubicBezTo>
                    <a:pt x="76" y="349"/>
                    <a:pt x="74" y="349"/>
                    <a:pt x="71" y="348"/>
                  </a:cubicBezTo>
                  <a:close/>
                  <a:moveTo>
                    <a:pt x="75" y="353"/>
                  </a:moveTo>
                  <a:cubicBezTo>
                    <a:pt x="75" y="351"/>
                    <a:pt x="80" y="353"/>
                    <a:pt x="81" y="355"/>
                  </a:cubicBezTo>
                  <a:cubicBezTo>
                    <a:pt x="78" y="357"/>
                    <a:pt x="79" y="360"/>
                    <a:pt x="76" y="362"/>
                  </a:cubicBezTo>
                  <a:cubicBezTo>
                    <a:pt x="76" y="360"/>
                    <a:pt x="75" y="354"/>
                    <a:pt x="75" y="35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9" name="Freeform 329"/>
            <p:cNvSpPr>
              <a:spLocks/>
            </p:cNvSpPr>
            <p:nvPr/>
          </p:nvSpPr>
          <p:spPr bwMode="auto">
            <a:xfrm>
              <a:off x="0" y="6542088"/>
              <a:ext cx="146050" cy="314325"/>
            </a:xfrm>
            <a:custGeom>
              <a:avLst/>
              <a:gdLst>
                <a:gd name="T0" fmla="*/ 11 w 46"/>
                <a:gd name="T1" fmla="*/ 95 h 99"/>
                <a:gd name="T2" fmla="*/ 11 w 46"/>
                <a:gd name="T3" fmla="*/ 92 h 99"/>
                <a:gd name="T4" fmla="*/ 9 w 46"/>
                <a:gd name="T5" fmla="*/ 91 h 99"/>
                <a:gd name="T6" fmla="*/ 11 w 46"/>
                <a:gd name="T7" fmla="*/ 80 h 99"/>
                <a:gd name="T8" fmla="*/ 22 w 46"/>
                <a:gd name="T9" fmla="*/ 80 h 99"/>
                <a:gd name="T10" fmla="*/ 43 w 46"/>
                <a:gd name="T11" fmla="*/ 44 h 99"/>
                <a:gd name="T12" fmla="*/ 44 w 46"/>
                <a:gd name="T13" fmla="*/ 45 h 99"/>
                <a:gd name="T14" fmla="*/ 44 w 46"/>
                <a:gd name="T15" fmla="*/ 40 h 99"/>
                <a:gd name="T16" fmla="*/ 36 w 46"/>
                <a:gd name="T17" fmla="*/ 43 h 99"/>
                <a:gd name="T18" fmla="*/ 24 w 46"/>
                <a:gd name="T19" fmla="*/ 55 h 99"/>
                <a:gd name="T20" fmla="*/ 22 w 46"/>
                <a:gd name="T21" fmla="*/ 50 h 99"/>
                <a:gd name="T22" fmla="*/ 19 w 46"/>
                <a:gd name="T23" fmla="*/ 62 h 99"/>
                <a:gd name="T24" fmla="*/ 12 w 46"/>
                <a:gd name="T25" fmla="*/ 66 h 99"/>
                <a:gd name="T26" fmla="*/ 35 w 46"/>
                <a:gd name="T27" fmla="*/ 25 h 99"/>
                <a:gd name="T28" fmla="*/ 45 w 46"/>
                <a:gd name="T29" fmla="*/ 1 h 99"/>
                <a:gd name="T30" fmla="*/ 36 w 46"/>
                <a:gd name="T31" fmla="*/ 9 h 99"/>
                <a:gd name="T32" fmla="*/ 22 w 46"/>
                <a:gd name="T33" fmla="*/ 25 h 99"/>
                <a:gd name="T34" fmla="*/ 20 w 46"/>
                <a:gd name="T35" fmla="*/ 20 h 99"/>
                <a:gd name="T36" fmla="*/ 16 w 46"/>
                <a:gd name="T37" fmla="*/ 23 h 99"/>
                <a:gd name="T38" fmla="*/ 12 w 46"/>
                <a:gd name="T39" fmla="*/ 35 h 99"/>
                <a:gd name="T40" fmla="*/ 14 w 46"/>
                <a:gd name="T41" fmla="*/ 36 h 99"/>
                <a:gd name="T42" fmla="*/ 10 w 46"/>
                <a:gd name="T43" fmla="*/ 30 h 99"/>
                <a:gd name="T44" fmla="*/ 6 w 46"/>
                <a:gd name="T45" fmla="*/ 60 h 99"/>
                <a:gd name="T46" fmla="*/ 6 w 46"/>
                <a:gd name="T47" fmla="*/ 90 h 99"/>
                <a:gd name="T48" fmla="*/ 7 w 46"/>
                <a:gd name="T49" fmla="*/ 88 h 99"/>
                <a:gd name="T50" fmla="*/ 6 w 46"/>
                <a:gd name="T51" fmla="*/ 99 h 99"/>
                <a:gd name="T52" fmla="*/ 8 w 46"/>
                <a:gd name="T53" fmla="*/ 99 h 99"/>
                <a:gd name="T54" fmla="*/ 11 w 46"/>
                <a:gd name="T55" fmla="*/ 9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99">
                  <a:moveTo>
                    <a:pt x="11" y="95"/>
                  </a:moveTo>
                  <a:cubicBezTo>
                    <a:pt x="9" y="95"/>
                    <a:pt x="13" y="93"/>
                    <a:pt x="11" y="92"/>
                  </a:cubicBezTo>
                  <a:cubicBezTo>
                    <a:pt x="11" y="95"/>
                    <a:pt x="9" y="92"/>
                    <a:pt x="9" y="91"/>
                  </a:cubicBezTo>
                  <a:cubicBezTo>
                    <a:pt x="9" y="87"/>
                    <a:pt x="9" y="83"/>
                    <a:pt x="11" y="80"/>
                  </a:cubicBezTo>
                  <a:cubicBezTo>
                    <a:pt x="13" y="74"/>
                    <a:pt x="19" y="77"/>
                    <a:pt x="22" y="80"/>
                  </a:cubicBezTo>
                  <a:cubicBezTo>
                    <a:pt x="19" y="65"/>
                    <a:pt x="37" y="55"/>
                    <a:pt x="43" y="44"/>
                  </a:cubicBezTo>
                  <a:cubicBezTo>
                    <a:pt x="43" y="44"/>
                    <a:pt x="44" y="45"/>
                    <a:pt x="44" y="45"/>
                  </a:cubicBezTo>
                  <a:cubicBezTo>
                    <a:pt x="44" y="43"/>
                    <a:pt x="43" y="42"/>
                    <a:pt x="44" y="40"/>
                  </a:cubicBezTo>
                  <a:cubicBezTo>
                    <a:pt x="40" y="40"/>
                    <a:pt x="40" y="43"/>
                    <a:pt x="36" y="43"/>
                  </a:cubicBezTo>
                  <a:cubicBezTo>
                    <a:pt x="37" y="46"/>
                    <a:pt x="28" y="56"/>
                    <a:pt x="24" y="55"/>
                  </a:cubicBezTo>
                  <a:cubicBezTo>
                    <a:pt x="26" y="55"/>
                    <a:pt x="23" y="50"/>
                    <a:pt x="22" y="50"/>
                  </a:cubicBezTo>
                  <a:cubicBezTo>
                    <a:pt x="18" y="54"/>
                    <a:pt x="22" y="58"/>
                    <a:pt x="19" y="62"/>
                  </a:cubicBezTo>
                  <a:cubicBezTo>
                    <a:pt x="16" y="65"/>
                    <a:pt x="15" y="63"/>
                    <a:pt x="12" y="66"/>
                  </a:cubicBezTo>
                  <a:cubicBezTo>
                    <a:pt x="0" y="50"/>
                    <a:pt x="24" y="34"/>
                    <a:pt x="35" y="25"/>
                  </a:cubicBezTo>
                  <a:cubicBezTo>
                    <a:pt x="34" y="25"/>
                    <a:pt x="46" y="1"/>
                    <a:pt x="45" y="1"/>
                  </a:cubicBezTo>
                  <a:cubicBezTo>
                    <a:pt x="45" y="0"/>
                    <a:pt x="37" y="7"/>
                    <a:pt x="36" y="9"/>
                  </a:cubicBezTo>
                  <a:cubicBezTo>
                    <a:pt x="35" y="10"/>
                    <a:pt x="27" y="27"/>
                    <a:pt x="22" y="25"/>
                  </a:cubicBezTo>
                  <a:cubicBezTo>
                    <a:pt x="22" y="25"/>
                    <a:pt x="21" y="20"/>
                    <a:pt x="20" y="20"/>
                  </a:cubicBezTo>
                  <a:cubicBezTo>
                    <a:pt x="21" y="23"/>
                    <a:pt x="16" y="20"/>
                    <a:pt x="16" y="23"/>
                  </a:cubicBezTo>
                  <a:cubicBezTo>
                    <a:pt x="23" y="26"/>
                    <a:pt x="16" y="32"/>
                    <a:pt x="12" y="35"/>
                  </a:cubicBezTo>
                  <a:cubicBezTo>
                    <a:pt x="13" y="35"/>
                    <a:pt x="13" y="35"/>
                    <a:pt x="14" y="36"/>
                  </a:cubicBezTo>
                  <a:cubicBezTo>
                    <a:pt x="8" y="36"/>
                    <a:pt x="7" y="32"/>
                    <a:pt x="10" y="30"/>
                  </a:cubicBezTo>
                  <a:cubicBezTo>
                    <a:pt x="3" y="30"/>
                    <a:pt x="5" y="58"/>
                    <a:pt x="6" y="60"/>
                  </a:cubicBezTo>
                  <a:cubicBezTo>
                    <a:pt x="10" y="67"/>
                    <a:pt x="1" y="83"/>
                    <a:pt x="6" y="90"/>
                  </a:cubicBezTo>
                  <a:cubicBezTo>
                    <a:pt x="6" y="89"/>
                    <a:pt x="6" y="88"/>
                    <a:pt x="7" y="88"/>
                  </a:cubicBezTo>
                  <a:cubicBezTo>
                    <a:pt x="7" y="89"/>
                    <a:pt x="7" y="94"/>
                    <a:pt x="6" y="99"/>
                  </a:cubicBezTo>
                  <a:cubicBezTo>
                    <a:pt x="8" y="99"/>
                    <a:pt x="8" y="99"/>
                    <a:pt x="8" y="99"/>
                  </a:cubicBezTo>
                  <a:cubicBezTo>
                    <a:pt x="9" y="98"/>
                    <a:pt x="11" y="96"/>
                    <a:pt x="11" y="9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45" name="Freeform 335"/>
            <p:cNvSpPr>
              <a:spLocks/>
            </p:cNvSpPr>
            <p:nvPr/>
          </p:nvSpPr>
          <p:spPr bwMode="auto">
            <a:xfrm>
              <a:off x="1765300" y="6786563"/>
              <a:ext cx="95250" cy="66675"/>
            </a:xfrm>
            <a:custGeom>
              <a:avLst/>
              <a:gdLst>
                <a:gd name="T0" fmla="*/ 12 w 30"/>
                <a:gd name="T1" fmla="*/ 12 h 21"/>
                <a:gd name="T2" fmla="*/ 14 w 30"/>
                <a:gd name="T3" fmla="*/ 14 h 21"/>
                <a:gd name="T4" fmla="*/ 22 w 30"/>
                <a:gd name="T5" fmla="*/ 11 h 21"/>
                <a:gd name="T6" fmla="*/ 22 w 30"/>
                <a:gd name="T7" fmla="*/ 8 h 21"/>
                <a:gd name="T8" fmla="*/ 20 w 30"/>
                <a:gd name="T9" fmla="*/ 7 h 21"/>
                <a:gd name="T10" fmla="*/ 22 w 30"/>
                <a:gd name="T11" fmla="*/ 7 h 21"/>
                <a:gd name="T12" fmla="*/ 30 w 30"/>
                <a:gd name="T13" fmla="*/ 0 h 21"/>
                <a:gd name="T14" fmla="*/ 6 w 30"/>
                <a:gd name="T15" fmla="*/ 12 h 21"/>
                <a:gd name="T16" fmla="*/ 0 w 30"/>
                <a:gd name="T17" fmla="*/ 21 h 21"/>
                <a:gd name="T18" fmla="*/ 6 w 30"/>
                <a:gd name="T19" fmla="*/ 21 h 21"/>
                <a:gd name="T20" fmla="*/ 12 w 30"/>
                <a:gd name="T21"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1">
                  <a:moveTo>
                    <a:pt x="12" y="12"/>
                  </a:moveTo>
                  <a:cubicBezTo>
                    <a:pt x="12" y="13"/>
                    <a:pt x="13" y="14"/>
                    <a:pt x="14" y="14"/>
                  </a:cubicBezTo>
                  <a:cubicBezTo>
                    <a:pt x="10" y="9"/>
                    <a:pt x="22" y="11"/>
                    <a:pt x="22" y="11"/>
                  </a:cubicBezTo>
                  <a:cubicBezTo>
                    <a:pt x="21" y="10"/>
                    <a:pt x="21" y="9"/>
                    <a:pt x="22" y="8"/>
                  </a:cubicBezTo>
                  <a:cubicBezTo>
                    <a:pt x="21" y="7"/>
                    <a:pt x="20" y="7"/>
                    <a:pt x="20" y="7"/>
                  </a:cubicBezTo>
                  <a:cubicBezTo>
                    <a:pt x="20" y="5"/>
                    <a:pt x="21" y="8"/>
                    <a:pt x="22" y="7"/>
                  </a:cubicBezTo>
                  <a:cubicBezTo>
                    <a:pt x="21" y="2"/>
                    <a:pt x="29" y="4"/>
                    <a:pt x="30" y="0"/>
                  </a:cubicBezTo>
                  <a:cubicBezTo>
                    <a:pt x="23" y="3"/>
                    <a:pt x="12" y="5"/>
                    <a:pt x="6" y="12"/>
                  </a:cubicBezTo>
                  <a:cubicBezTo>
                    <a:pt x="6" y="12"/>
                    <a:pt x="1" y="18"/>
                    <a:pt x="0" y="21"/>
                  </a:cubicBezTo>
                  <a:cubicBezTo>
                    <a:pt x="6" y="21"/>
                    <a:pt x="6" y="21"/>
                    <a:pt x="6" y="21"/>
                  </a:cubicBezTo>
                  <a:cubicBezTo>
                    <a:pt x="8" y="18"/>
                    <a:pt x="10" y="15"/>
                    <a:pt x="12" y="1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46" name="Freeform 336"/>
            <p:cNvSpPr>
              <a:spLocks/>
            </p:cNvSpPr>
            <p:nvPr/>
          </p:nvSpPr>
          <p:spPr bwMode="auto">
            <a:xfrm>
              <a:off x="1654175" y="6804978"/>
              <a:ext cx="82550" cy="50800"/>
            </a:xfrm>
            <a:custGeom>
              <a:avLst/>
              <a:gdLst>
                <a:gd name="T0" fmla="*/ 25 w 26"/>
                <a:gd name="T1" fmla="*/ 2 h 16"/>
                <a:gd name="T2" fmla="*/ 19 w 26"/>
                <a:gd name="T3" fmla="*/ 2 h 16"/>
                <a:gd name="T4" fmla="*/ 14 w 26"/>
                <a:gd name="T5" fmla="*/ 5 h 16"/>
                <a:gd name="T6" fmla="*/ 1 w 26"/>
                <a:gd name="T7" fmla="*/ 15 h 16"/>
                <a:gd name="T8" fmla="*/ 0 w 26"/>
                <a:gd name="T9" fmla="*/ 16 h 16"/>
                <a:gd name="T10" fmla="*/ 11 w 26"/>
                <a:gd name="T11" fmla="*/ 16 h 16"/>
                <a:gd name="T12" fmla="*/ 25 w 26"/>
                <a:gd name="T13" fmla="*/ 2 h 16"/>
              </a:gdLst>
              <a:ahLst/>
              <a:cxnLst>
                <a:cxn ang="0">
                  <a:pos x="T0" y="T1"/>
                </a:cxn>
                <a:cxn ang="0">
                  <a:pos x="T2" y="T3"/>
                </a:cxn>
                <a:cxn ang="0">
                  <a:pos x="T4" y="T5"/>
                </a:cxn>
                <a:cxn ang="0">
                  <a:pos x="T6" y="T7"/>
                </a:cxn>
                <a:cxn ang="0">
                  <a:pos x="T8" y="T9"/>
                </a:cxn>
                <a:cxn ang="0">
                  <a:pos x="T10" y="T11"/>
                </a:cxn>
                <a:cxn ang="0">
                  <a:pos x="T12" y="T13"/>
                </a:cxn>
              </a:cxnLst>
              <a:rect l="0" t="0" r="r" b="b"/>
              <a:pathLst>
                <a:path w="26" h="16">
                  <a:moveTo>
                    <a:pt x="25" y="2"/>
                  </a:moveTo>
                  <a:cubicBezTo>
                    <a:pt x="24" y="0"/>
                    <a:pt x="20" y="2"/>
                    <a:pt x="19" y="2"/>
                  </a:cubicBezTo>
                  <a:cubicBezTo>
                    <a:pt x="18" y="2"/>
                    <a:pt x="16" y="7"/>
                    <a:pt x="14" y="5"/>
                  </a:cubicBezTo>
                  <a:cubicBezTo>
                    <a:pt x="10" y="9"/>
                    <a:pt x="6" y="12"/>
                    <a:pt x="1" y="15"/>
                  </a:cubicBezTo>
                  <a:cubicBezTo>
                    <a:pt x="1" y="15"/>
                    <a:pt x="0" y="15"/>
                    <a:pt x="0" y="16"/>
                  </a:cubicBezTo>
                  <a:cubicBezTo>
                    <a:pt x="11" y="16"/>
                    <a:pt x="11" y="16"/>
                    <a:pt x="11" y="16"/>
                  </a:cubicBezTo>
                  <a:cubicBezTo>
                    <a:pt x="18" y="9"/>
                    <a:pt x="26" y="3"/>
                    <a:pt x="25"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grpSp>
      <p:sp>
        <p:nvSpPr>
          <p:cNvPr id="1151" name="Freeform 174"/>
          <p:cNvSpPr>
            <a:spLocks/>
          </p:cNvSpPr>
          <p:nvPr/>
        </p:nvSpPr>
        <p:spPr bwMode="auto">
          <a:xfrm>
            <a:off x="7586663" y="5129213"/>
            <a:ext cx="4605338" cy="1730375"/>
          </a:xfrm>
          <a:custGeom>
            <a:avLst/>
            <a:gdLst>
              <a:gd name="T0" fmla="*/ 1448 w 1451"/>
              <a:gd name="T1" fmla="*/ 545 h 545"/>
              <a:gd name="T2" fmla="*/ 1451 w 1451"/>
              <a:gd name="T3" fmla="*/ 538 h 545"/>
              <a:gd name="T4" fmla="*/ 1451 w 1451"/>
              <a:gd name="T5" fmla="*/ 0 h 545"/>
              <a:gd name="T6" fmla="*/ 0 w 1451"/>
              <a:gd name="T7" fmla="*/ 545 h 545"/>
              <a:gd name="T8" fmla="*/ 177 w 1451"/>
              <a:gd name="T9" fmla="*/ 545 h 545"/>
              <a:gd name="T10" fmla="*/ 1448 w 1451"/>
              <a:gd name="T11" fmla="*/ 545 h 545"/>
            </a:gdLst>
            <a:ahLst/>
            <a:cxnLst>
              <a:cxn ang="0">
                <a:pos x="T0" y="T1"/>
              </a:cxn>
              <a:cxn ang="0">
                <a:pos x="T2" y="T3"/>
              </a:cxn>
              <a:cxn ang="0">
                <a:pos x="T4" y="T5"/>
              </a:cxn>
              <a:cxn ang="0">
                <a:pos x="T6" y="T7"/>
              </a:cxn>
              <a:cxn ang="0">
                <a:pos x="T8" y="T9"/>
              </a:cxn>
              <a:cxn ang="0">
                <a:pos x="T10" y="T11"/>
              </a:cxn>
            </a:cxnLst>
            <a:rect l="0" t="0" r="r" b="b"/>
            <a:pathLst>
              <a:path w="1451" h="545">
                <a:moveTo>
                  <a:pt x="1448" y="545"/>
                </a:moveTo>
                <a:cubicBezTo>
                  <a:pt x="1451" y="538"/>
                  <a:pt x="1451" y="538"/>
                  <a:pt x="1451" y="538"/>
                </a:cubicBezTo>
                <a:cubicBezTo>
                  <a:pt x="1451" y="0"/>
                  <a:pt x="1451" y="0"/>
                  <a:pt x="1451" y="0"/>
                </a:cubicBezTo>
                <a:cubicBezTo>
                  <a:pt x="921" y="310"/>
                  <a:pt x="429" y="471"/>
                  <a:pt x="0" y="545"/>
                </a:cubicBezTo>
                <a:cubicBezTo>
                  <a:pt x="177" y="545"/>
                  <a:pt x="177" y="545"/>
                  <a:pt x="177" y="545"/>
                </a:cubicBezTo>
                <a:lnTo>
                  <a:pt x="1448" y="545"/>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186" name="Freeform 177"/>
          <p:cNvSpPr>
            <a:spLocks/>
          </p:cNvSpPr>
          <p:nvPr/>
        </p:nvSpPr>
        <p:spPr bwMode="auto">
          <a:xfrm>
            <a:off x="8059738" y="5243513"/>
            <a:ext cx="4132263" cy="1616075"/>
          </a:xfrm>
          <a:custGeom>
            <a:avLst/>
            <a:gdLst>
              <a:gd name="T0" fmla="*/ 1302 w 1302"/>
              <a:gd name="T1" fmla="*/ 502 h 509"/>
              <a:gd name="T2" fmla="*/ 1302 w 1302"/>
              <a:gd name="T3" fmla="*/ 0 h 509"/>
              <a:gd name="T4" fmla="*/ 0 w 1302"/>
              <a:gd name="T5" fmla="*/ 509 h 509"/>
              <a:gd name="T6" fmla="*/ 1299 w 1302"/>
              <a:gd name="T7" fmla="*/ 509 h 509"/>
              <a:gd name="T8" fmla="*/ 1302 w 1302"/>
              <a:gd name="T9" fmla="*/ 502 h 509"/>
            </a:gdLst>
            <a:ahLst/>
            <a:cxnLst>
              <a:cxn ang="0">
                <a:pos x="T0" y="T1"/>
              </a:cxn>
              <a:cxn ang="0">
                <a:pos x="T2" y="T3"/>
              </a:cxn>
              <a:cxn ang="0">
                <a:pos x="T4" y="T5"/>
              </a:cxn>
              <a:cxn ang="0">
                <a:pos x="T6" y="T7"/>
              </a:cxn>
              <a:cxn ang="0">
                <a:pos x="T8" y="T9"/>
              </a:cxn>
            </a:cxnLst>
            <a:rect l="0" t="0" r="r" b="b"/>
            <a:pathLst>
              <a:path w="1302" h="509">
                <a:moveTo>
                  <a:pt x="1302" y="502"/>
                </a:moveTo>
                <a:cubicBezTo>
                  <a:pt x="1302" y="0"/>
                  <a:pt x="1302" y="0"/>
                  <a:pt x="1302" y="0"/>
                </a:cubicBezTo>
                <a:cubicBezTo>
                  <a:pt x="835" y="259"/>
                  <a:pt x="403" y="422"/>
                  <a:pt x="0" y="509"/>
                </a:cubicBezTo>
                <a:cubicBezTo>
                  <a:pt x="1299" y="509"/>
                  <a:pt x="1299" y="509"/>
                  <a:pt x="1299" y="509"/>
                </a:cubicBezTo>
                <a:lnTo>
                  <a:pt x="1302" y="502"/>
                </a:lnTo>
                <a:close/>
              </a:path>
            </a:pathLst>
          </a:custGeom>
          <a:gradFill>
            <a:gsLst>
              <a:gs pos="0">
                <a:schemeClr val="accent1">
                  <a:lumMod val="80000"/>
                </a:schemeClr>
              </a:gs>
              <a:gs pos="37000">
                <a:schemeClr val="accent1">
                  <a:lumMod val="93000"/>
                  <a:lumOff val="7000"/>
                </a:schemeClr>
              </a:gs>
              <a:gs pos="100000">
                <a:schemeClr val="accent1">
                  <a:lumMod val="81000"/>
                  <a:lumOff val="19000"/>
                </a:schemeClr>
              </a:gs>
            </a:gsLst>
            <a:lin ang="0" scaled="0"/>
          </a:gradFill>
          <a:ln>
            <a:noFill/>
          </a:ln>
        </p:spPr>
        <p:txBody>
          <a:bodyPr vert="horz" wrap="square" lIns="91440" tIns="45720" rIns="91440" bIns="45720" numCol="1" anchor="t" anchorCtr="0" compatLnSpc="1">
            <a:prstTxWarp prst="textNoShape">
              <a:avLst/>
            </a:prstTxWarp>
          </a:bodyPr>
          <a:lstStyle/>
          <a:p>
            <a:endParaRPr/>
          </a:p>
        </p:txBody>
      </p:sp>
      <p:grpSp>
        <p:nvGrpSpPr>
          <p:cNvPr id="1348" name="Group 1347"/>
          <p:cNvGrpSpPr/>
          <p:nvPr/>
        </p:nvGrpSpPr>
        <p:grpSpPr>
          <a:xfrm>
            <a:off x="9066213" y="5339715"/>
            <a:ext cx="3125787" cy="1561148"/>
            <a:chOff x="9066213" y="5339715"/>
            <a:chExt cx="3125787" cy="1561148"/>
          </a:xfrm>
          <a:gradFill>
            <a:gsLst>
              <a:gs pos="0">
                <a:schemeClr val="accent1">
                  <a:lumMod val="90000"/>
                </a:schemeClr>
              </a:gs>
              <a:gs pos="100000">
                <a:schemeClr val="accent1">
                  <a:lumMod val="90000"/>
                </a:schemeClr>
              </a:gs>
            </a:gsLst>
            <a:lin ang="0" scaled="0"/>
          </a:gradFill>
        </p:grpSpPr>
        <p:sp>
          <p:nvSpPr>
            <p:cNvPr id="1187" name="Freeform 178"/>
            <p:cNvSpPr>
              <a:spLocks/>
            </p:cNvSpPr>
            <p:nvPr/>
          </p:nvSpPr>
          <p:spPr bwMode="auto">
            <a:xfrm>
              <a:off x="11388725" y="5741988"/>
              <a:ext cx="101600" cy="53975"/>
            </a:xfrm>
            <a:custGeom>
              <a:avLst/>
              <a:gdLst>
                <a:gd name="T0" fmla="*/ 0 w 32"/>
                <a:gd name="T1" fmla="*/ 15 h 17"/>
                <a:gd name="T2" fmla="*/ 32 w 32"/>
                <a:gd name="T3" fmla="*/ 8 h 17"/>
                <a:gd name="T4" fmla="*/ 0 w 32"/>
                <a:gd name="T5" fmla="*/ 15 h 17"/>
              </a:gdLst>
              <a:ahLst/>
              <a:cxnLst>
                <a:cxn ang="0">
                  <a:pos x="T0" y="T1"/>
                </a:cxn>
                <a:cxn ang="0">
                  <a:pos x="T2" y="T3"/>
                </a:cxn>
                <a:cxn ang="0">
                  <a:pos x="T4" y="T5"/>
                </a:cxn>
              </a:cxnLst>
              <a:rect l="0" t="0" r="r" b="b"/>
              <a:pathLst>
                <a:path w="32" h="17">
                  <a:moveTo>
                    <a:pt x="0" y="15"/>
                  </a:moveTo>
                  <a:cubicBezTo>
                    <a:pt x="9" y="17"/>
                    <a:pt x="28" y="17"/>
                    <a:pt x="32" y="8"/>
                  </a:cubicBezTo>
                  <a:cubicBezTo>
                    <a:pt x="26" y="0"/>
                    <a:pt x="4" y="8"/>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88" name="Freeform 179"/>
            <p:cNvSpPr>
              <a:spLocks/>
            </p:cNvSpPr>
            <p:nvPr/>
          </p:nvSpPr>
          <p:spPr bwMode="auto">
            <a:xfrm>
              <a:off x="10753725" y="5900738"/>
              <a:ext cx="136525" cy="269875"/>
            </a:xfrm>
            <a:custGeom>
              <a:avLst/>
              <a:gdLst>
                <a:gd name="T0" fmla="*/ 43 w 43"/>
                <a:gd name="T1" fmla="*/ 0 h 85"/>
                <a:gd name="T2" fmla="*/ 24 w 43"/>
                <a:gd name="T3" fmla="*/ 9 h 85"/>
                <a:gd name="T4" fmla="*/ 0 w 43"/>
                <a:gd name="T5" fmla="*/ 85 h 85"/>
                <a:gd name="T6" fmla="*/ 20 w 43"/>
                <a:gd name="T7" fmla="*/ 48 h 85"/>
                <a:gd name="T8" fmla="*/ 41 w 43"/>
                <a:gd name="T9" fmla="*/ 4 h 85"/>
                <a:gd name="T10" fmla="*/ 43 w 43"/>
                <a:gd name="T11" fmla="*/ 0 h 85"/>
              </a:gdLst>
              <a:ahLst/>
              <a:cxnLst>
                <a:cxn ang="0">
                  <a:pos x="T0" y="T1"/>
                </a:cxn>
                <a:cxn ang="0">
                  <a:pos x="T2" y="T3"/>
                </a:cxn>
                <a:cxn ang="0">
                  <a:pos x="T4" y="T5"/>
                </a:cxn>
                <a:cxn ang="0">
                  <a:pos x="T6" y="T7"/>
                </a:cxn>
                <a:cxn ang="0">
                  <a:pos x="T8" y="T9"/>
                </a:cxn>
                <a:cxn ang="0">
                  <a:pos x="T10" y="T11"/>
                </a:cxn>
              </a:cxnLst>
              <a:rect l="0" t="0" r="r" b="b"/>
              <a:pathLst>
                <a:path w="43" h="85">
                  <a:moveTo>
                    <a:pt x="43" y="0"/>
                  </a:moveTo>
                  <a:cubicBezTo>
                    <a:pt x="36" y="3"/>
                    <a:pt x="30" y="6"/>
                    <a:pt x="24" y="9"/>
                  </a:cubicBezTo>
                  <a:cubicBezTo>
                    <a:pt x="17" y="35"/>
                    <a:pt x="0" y="57"/>
                    <a:pt x="0" y="85"/>
                  </a:cubicBezTo>
                  <a:cubicBezTo>
                    <a:pt x="12" y="76"/>
                    <a:pt x="5" y="55"/>
                    <a:pt x="20" y="48"/>
                  </a:cubicBezTo>
                  <a:cubicBezTo>
                    <a:pt x="23" y="28"/>
                    <a:pt x="35" y="21"/>
                    <a:pt x="41" y="4"/>
                  </a:cubicBezTo>
                  <a:cubicBezTo>
                    <a:pt x="42" y="3"/>
                    <a:pt x="42" y="2"/>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89" name="Freeform 180"/>
            <p:cNvSpPr>
              <a:spLocks/>
            </p:cNvSpPr>
            <p:nvPr/>
          </p:nvSpPr>
          <p:spPr bwMode="auto">
            <a:xfrm>
              <a:off x="11534775" y="5719763"/>
              <a:ext cx="69850" cy="53975"/>
            </a:xfrm>
            <a:custGeom>
              <a:avLst/>
              <a:gdLst>
                <a:gd name="T0" fmla="*/ 22 w 22"/>
                <a:gd name="T1" fmla="*/ 11 h 17"/>
                <a:gd name="T2" fmla="*/ 0 w 22"/>
                <a:gd name="T3" fmla="*/ 13 h 17"/>
                <a:gd name="T4" fmla="*/ 22 w 22"/>
                <a:gd name="T5" fmla="*/ 11 h 17"/>
              </a:gdLst>
              <a:ahLst/>
              <a:cxnLst>
                <a:cxn ang="0">
                  <a:pos x="T0" y="T1"/>
                </a:cxn>
                <a:cxn ang="0">
                  <a:pos x="T2" y="T3"/>
                </a:cxn>
                <a:cxn ang="0">
                  <a:pos x="T4" y="T5"/>
                </a:cxn>
              </a:cxnLst>
              <a:rect l="0" t="0" r="r" b="b"/>
              <a:pathLst>
                <a:path w="22" h="17">
                  <a:moveTo>
                    <a:pt x="22" y="11"/>
                  </a:moveTo>
                  <a:cubicBezTo>
                    <a:pt x="21" y="0"/>
                    <a:pt x="2" y="7"/>
                    <a:pt x="0" y="13"/>
                  </a:cubicBezTo>
                  <a:cubicBezTo>
                    <a:pt x="7" y="17"/>
                    <a:pt x="16" y="13"/>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0" name="Freeform 181"/>
            <p:cNvSpPr>
              <a:spLocks/>
            </p:cNvSpPr>
            <p:nvPr/>
          </p:nvSpPr>
          <p:spPr bwMode="auto">
            <a:xfrm>
              <a:off x="11744325" y="5875338"/>
              <a:ext cx="57150" cy="44450"/>
            </a:xfrm>
            <a:custGeom>
              <a:avLst/>
              <a:gdLst>
                <a:gd name="T0" fmla="*/ 1 w 18"/>
                <a:gd name="T1" fmla="*/ 11 h 14"/>
                <a:gd name="T2" fmla="*/ 18 w 18"/>
                <a:gd name="T3" fmla="*/ 8 h 14"/>
                <a:gd name="T4" fmla="*/ 1 w 18"/>
                <a:gd name="T5" fmla="*/ 11 h 14"/>
              </a:gdLst>
              <a:ahLst/>
              <a:cxnLst>
                <a:cxn ang="0">
                  <a:pos x="T0" y="T1"/>
                </a:cxn>
                <a:cxn ang="0">
                  <a:pos x="T2" y="T3"/>
                </a:cxn>
                <a:cxn ang="0">
                  <a:pos x="T4" y="T5"/>
                </a:cxn>
              </a:cxnLst>
              <a:rect l="0" t="0" r="r" b="b"/>
              <a:pathLst>
                <a:path w="18" h="14">
                  <a:moveTo>
                    <a:pt x="1" y="11"/>
                  </a:moveTo>
                  <a:cubicBezTo>
                    <a:pt x="9" y="10"/>
                    <a:pt x="15" y="14"/>
                    <a:pt x="18" y="8"/>
                  </a:cubicBezTo>
                  <a:cubicBezTo>
                    <a:pt x="14" y="7"/>
                    <a:pt x="0" y="0"/>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1" name="Freeform 182"/>
            <p:cNvSpPr>
              <a:spLocks/>
            </p:cNvSpPr>
            <p:nvPr/>
          </p:nvSpPr>
          <p:spPr bwMode="auto">
            <a:xfrm>
              <a:off x="11623675" y="5875338"/>
              <a:ext cx="66675" cy="47625"/>
            </a:xfrm>
            <a:custGeom>
              <a:avLst/>
              <a:gdLst>
                <a:gd name="T0" fmla="*/ 3 w 21"/>
                <a:gd name="T1" fmla="*/ 12 h 15"/>
                <a:gd name="T2" fmla="*/ 21 w 21"/>
                <a:gd name="T3" fmla="*/ 11 h 15"/>
                <a:gd name="T4" fmla="*/ 3 w 21"/>
                <a:gd name="T5" fmla="*/ 12 h 15"/>
              </a:gdLst>
              <a:ahLst/>
              <a:cxnLst>
                <a:cxn ang="0">
                  <a:pos x="T0" y="T1"/>
                </a:cxn>
                <a:cxn ang="0">
                  <a:pos x="T2" y="T3"/>
                </a:cxn>
                <a:cxn ang="0">
                  <a:pos x="T4" y="T5"/>
                </a:cxn>
              </a:cxnLst>
              <a:rect l="0" t="0" r="r" b="b"/>
              <a:pathLst>
                <a:path w="21" h="15">
                  <a:moveTo>
                    <a:pt x="3" y="12"/>
                  </a:moveTo>
                  <a:cubicBezTo>
                    <a:pt x="9" y="15"/>
                    <a:pt x="15" y="12"/>
                    <a:pt x="21" y="11"/>
                  </a:cubicBezTo>
                  <a:cubicBezTo>
                    <a:pt x="21" y="3"/>
                    <a:pt x="0" y="0"/>
                    <a:pt x="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2" name="Freeform 183"/>
            <p:cNvSpPr>
              <a:spLocks/>
            </p:cNvSpPr>
            <p:nvPr/>
          </p:nvSpPr>
          <p:spPr bwMode="auto">
            <a:xfrm>
              <a:off x="11766550" y="5726113"/>
              <a:ext cx="60325" cy="41275"/>
            </a:xfrm>
            <a:custGeom>
              <a:avLst/>
              <a:gdLst>
                <a:gd name="T0" fmla="*/ 3 w 19"/>
                <a:gd name="T1" fmla="*/ 13 h 13"/>
                <a:gd name="T2" fmla="*/ 19 w 19"/>
                <a:gd name="T3" fmla="*/ 7 h 13"/>
                <a:gd name="T4" fmla="*/ 3 w 19"/>
                <a:gd name="T5" fmla="*/ 13 h 13"/>
              </a:gdLst>
              <a:ahLst/>
              <a:cxnLst>
                <a:cxn ang="0">
                  <a:pos x="T0" y="T1"/>
                </a:cxn>
                <a:cxn ang="0">
                  <a:pos x="T2" y="T3"/>
                </a:cxn>
                <a:cxn ang="0">
                  <a:pos x="T4" y="T5"/>
                </a:cxn>
              </a:cxnLst>
              <a:rect l="0" t="0" r="r" b="b"/>
              <a:pathLst>
                <a:path w="19" h="13">
                  <a:moveTo>
                    <a:pt x="3" y="13"/>
                  </a:moveTo>
                  <a:cubicBezTo>
                    <a:pt x="9" y="13"/>
                    <a:pt x="14" y="11"/>
                    <a:pt x="19" y="7"/>
                  </a:cubicBezTo>
                  <a:cubicBezTo>
                    <a:pt x="13" y="6"/>
                    <a:pt x="0" y="0"/>
                    <a:pt x="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3" name="Freeform 184"/>
            <p:cNvSpPr>
              <a:spLocks/>
            </p:cNvSpPr>
            <p:nvPr/>
          </p:nvSpPr>
          <p:spPr bwMode="auto">
            <a:xfrm>
              <a:off x="11649075" y="5716588"/>
              <a:ext cx="79375" cy="41275"/>
            </a:xfrm>
            <a:custGeom>
              <a:avLst/>
              <a:gdLst>
                <a:gd name="T0" fmla="*/ 0 w 25"/>
                <a:gd name="T1" fmla="*/ 12 h 13"/>
                <a:gd name="T2" fmla="*/ 25 w 25"/>
                <a:gd name="T3" fmla="*/ 7 h 13"/>
                <a:gd name="T4" fmla="*/ 0 w 25"/>
                <a:gd name="T5" fmla="*/ 12 h 13"/>
              </a:gdLst>
              <a:ahLst/>
              <a:cxnLst>
                <a:cxn ang="0">
                  <a:pos x="T0" y="T1"/>
                </a:cxn>
                <a:cxn ang="0">
                  <a:pos x="T2" y="T3"/>
                </a:cxn>
                <a:cxn ang="0">
                  <a:pos x="T4" y="T5"/>
                </a:cxn>
              </a:cxnLst>
              <a:rect l="0" t="0" r="r" b="b"/>
              <a:pathLst>
                <a:path w="25" h="13">
                  <a:moveTo>
                    <a:pt x="0" y="12"/>
                  </a:moveTo>
                  <a:cubicBezTo>
                    <a:pt x="9" y="13"/>
                    <a:pt x="22" y="13"/>
                    <a:pt x="25" y="7"/>
                  </a:cubicBezTo>
                  <a:cubicBezTo>
                    <a:pt x="19" y="2"/>
                    <a:pt x="0" y="0"/>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4" name="Freeform 185"/>
            <p:cNvSpPr>
              <a:spLocks/>
            </p:cNvSpPr>
            <p:nvPr/>
          </p:nvSpPr>
          <p:spPr bwMode="auto">
            <a:xfrm>
              <a:off x="11820525" y="6129338"/>
              <a:ext cx="31750" cy="25400"/>
            </a:xfrm>
            <a:custGeom>
              <a:avLst/>
              <a:gdLst>
                <a:gd name="T0" fmla="*/ 0 w 10"/>
                <a:gd name="T1" fmla="*/ 4 h 8"/>
                <a:gd name="T2" fmla="*/ 10 w 10"/>
                <a:gd name="T3" fmla="*/ 8 h 8"/>
                <a:gd name="T4" fmla="*/ 0 w 10"/>
                <a:gd name="T5" fmla="*/ 4 h 8"/>
              </a:gdLst>
              <a:ahLst/>
              <a:cxnLst>
                <a:cxn ang="0">
                  <a:pos x="T0" y="T1"/>
                </a:cxn>
                <a:cxn ang="0">
                  <a:pos x="T2" y="T3"/>
                </a:cxn>
                <a:cxn ang="0">
                  <a:pos x="T4" y="T5"/>
                </a:cxn>
              </a:cxnLst>
              <a:rect l="0" t="0" r="r" b="b"/>
              <a:pathLst>
                <a:path w="10" h="8">
                  <a:moveTo>
                    <a:pt x="0" y="4"/>
                  </a:moveTo>
                  <a:cubicBezTo>
                    <a:pt x="2" y="6"/>
                    <a:pt x="5" y="8"/>
                    <a:pt x="10" y="8"/>
                  </a:cubicBezTo>
                  <a:cubicBezTo>
                    <a:pt x="10" y="4"/>
                    <a:pt x="2" y="0"/>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5" name="Freeform 186"/>
            <p:cNvSpPr>
              <a:spLocks/>
            </p:cNvSpPr>
            <p:nvPr/>
          </p:nvSpPr>
          <p:spPr bwMode="auto">
            <a:xfrm>
              <a:off x="11347450" y="5916613"/>
              <a:ext cx="101600" cy="57150"/>
            </a:xfrm>
            <a:custGeom>
              <a:avLst/>
              <a:gdLst>
                <a:gd name="T0" fmla="*/ 0 w 32"/>
                <a:gd name="T1" fmla="*/ 11 h 18"/>
                <a:gd name="T2" fmla="*/ 32 w 32"/>
                <a:gd name="T3" fmla="*/ 7 h 18"/>
                <a:gd name="T4" fmla="*/ 0 w 32"/>
                <a:gd name="T5" fmla="*/ 11 h 18"/>
              </a:gdLst>
              <a:ahLst/>
              <a:cxnLst>
                <a:cxn ang="0">
                  <a:pos x="T0" y="T1"/>
                </a:cxn>
                <a:cxn ang="0">
                  <a:pos x="T2" y="T3"/>
                </a:cxn>
                <a:cxn ang="0">
                  <a:pos x="T4" y="T5"/>
                </a:cxn>
              </a:cxnLst>
              <a:rect l="0" t="0" r="r" b="b"/>
              <a:pathLst>
                <a:path w="32" h="18">
                  <a:moveTo>
                    <a:pt x="0" y="11"/>
                  </a:moveTo>
                  <a:cubicBezTo>
                    <a:pt x="4" y="18"/>
                    <a:pt x="29" y="15"/>
                    <a:pt x="32" y="7"/>
                  </a:cubicBezTo>
                  <a:cubicBezTo>
                    <a:pt x="26" y="0"/>
                    <a:pt x="5" y="2"/>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6" name="Freeform 187"/>
            <p:cNvSpPr>
              <a:spLocks/>
            </p:cNvSpPr>
            <p:nvPr/>
          </p:nvSpPr>
          <p:spPr bwMode="auto">
            <a:xfrm>
              <a:off x="10998200" y="5995988"/>
              <a:ext cx="904875" cy="593725"/>
            </a:xfrm>
            <a:custGeom>
              <a:avLst/>
              <a:gdLst>
                <a:gd name="T0" fmla="*/ 46 w 285"/>
                <a:gd name="T1" fmla="*/ 70 h 187"/>
                <a:gd name="T2" fmla="*/ 2 w 285"/>
                <a:gd name="T3" fmla="*/ 187 h 187"/>
                <a:gd name="T4" fmla="*/ 57 w 285"/>
                <a:gd name="T5" fmla="*/ 85 h 187"/>
                <a:gd name="T6" fmla="*/ 53 w 285"/>
                <a:gd name="T7" fmla="*/ 98 h 187"/>
                <a:gd name="T8" fmla="*/ 88 w 285"/>
                <a:gd name="T9" fmla="*/ 66 h 187"/>
                <a:gd name="T10" fmla="*/ 105 w 285"/>
                <a:gd name="T11" fmla="*/ 66 h 187"/>
                <a:gd name="T12" fmla="*/ 110 w 285"/>
                <a:gd name="T13" fmla="*/ 53 h 187"/>
                <a:gd name="T14" fmla="*/ 129 w 285"/>
                <a:gd name="T15" fmla="*/ 43 h 187"/>
                <a:gd name="T16" fmla="*/ 178 w 285"/>
                <a:gd name="T17" fmla="*/ 32 h 187"/>
                <a:gd name="T18" fmla="*/ 235 w 285"/>
                <a:gd name="T19" fmla="*/ 28 h 187"/>
                <a:gd name="T20" fmla="*/ 285 w 285"/>
                <a:gd name="T21" fmla="*/ 31 h 187"/>
                <a:gd name="T22" fmla="*/ 267 w 285"/>
                <a:gd name="T23" fmla="*/ 13 h 187"/>
                <a:gd name="T24" fmla="*/ 212 w 285"/>
                <a:gd name="T25" fmla="*/ 6 h 187"/>
                <a:gd name="T26" fmla="*/ 136 w 285"/>
                <a:gd name="T27" fmla="*/ 15 h 187"/>
                <a:gd name="T28" fmla="*/ 46 w 285"/>
                <a:gd name="T29" fmla="*/ 7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187">
                  <a:moveTo>
                    <a:pt x="46" y="70"/>
                  </a:moveTo>
                  <a:cubicBezTo>
                    <a:pt x="21" y="105"/>
                    <a:pt x="0" y="144"/>
                    <a:pt x="2" y="187"/>
                  </a:cubicBezTo>
                  <a:cubicBezTo>
                    <a:pt x="16" y="155"/>
                    <a:pt x="21" y="102"/>
                    <a:pt x="57" y="85"/>
                  </a:cubicBezTo>
                  <a:cubicBezTo>
                    <a:pt x="54" y="89"/>
                    <a:pt x="53" y="93"/>
                    <a:pt x="53" y="98"/>
                  </a:cubicBezTo>
                  <a:cubicBezTo>
                    <a:pt x="65" y="88"/>
                    <a:pt x="75" y="76"/>
                    <a:pt x="88" y="66"/>
                  </a:cubicBezTo>
                  <a:cubicBezTo>
                    <a:pt x="109" y="51"/>
                    <a:pt x="93" y="65"/>
                    <a:pt x="105" y="66"/>
                  </a:cubicBezTo>
                  <a:cubicBezTo>
                    <a:pt x="107" y="62"/>
                    <a:pt x="109" y="58"/>
                    <a:pt x="110" y="53"/>
                  </a:cubicBezTo>
                  <a:cubicBezTo>
                    <a:pt x="116" y="49"/>
                    <a:pt x="122" y="46"/>
                    <a:pt x="129" y="43"/>
                  </a:cubicBezTo>
                  <a:cubicBezTo>
                    <a:pt x="145" y="36"/>
                    <a:pt x="161" y="34"/>
                    <a:pt x="178" y="32"/>
                  </a:cubicBezTo>
                  <a:cubicBezTo>
                    <a:pt x="197" y="29"/>
                    <a:pt x="216" y="27"/>
                    <a:pt x="235" y="28"/>
                  </a:cubicBezTo>
                  <a:cubicBezTo>
                    <a:pt x="247" y="29"/>
                    <a:pt x="276" y="44"/>
                    <a:pt x="285" y="31"/>
                  </a:cubicBezTo>
                  <a:cubicBezTo>
                    <a:pt x="274" y="24"/>
                    <a:pt x="280" y="17"/>
                    <a:pt x="267" y="13"/>
                  </a:cubicBezTo>
                  <a:cubicBezTo>
                    <a:pt x="249" y="7"/>
                    <a:pt x="230" y="7"/>
                    <a:pt x="212" y="6"/>
                  </a:cubicBezTo>
                  <a:cubicBezTo>
                    <a:pt x="195" y="6"/>
                    <a:pt x="148" y="0"/>
                    <a:pt x="136" y="15"/>
                  </a:cubicBezTo>
                  <a:cubicBezTo>
                    <a:pt x="104" y="17"/>
                    <a:pt x="63" y="46"/>
                    <a:pt x="46"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8" name="Freeform 188"/>
            <p:cNvSpPr>
              <a:spLocks/>
            </p:cNvSpPr>
            <p:nvPr/>
          </p:nvSpPr>
          <p:spPr bwMode="auto">
            <a:xfrm>
              <a:off x="11750675" y="6129338"/>
              <a:ext cx="28575" cy="19050"/>
            </a:xfrm>
            <a:custGeom>
              <a:avLst/>
              <a:gdLst>
                <a:gd name="T0" fmla="*/ 0 w 9"/>
                <a:gd name="T1" fmla="*/ 4 h 6"/>
                <a:gd name="T2" fmla="*/ 9 w 9"/>
                <a:gd name="T3" fmla="*/ 2 h 6"/>
                <a:gd name="T4" fmla="*/ 0 w 9"/>
                <a:gd name="T5" fmla="*/ 4 h 6"/>
              </a:gdLst>
              <a:ahLst/>
              <a:cxnLst>
                <a:cxn ang="0">
                  <a:pos x="T0" y="T1"/>
                </a:cxn>
                <a:cxn ang="0">
                  <a:pos x="T2" y="T3"/>
                </a:cxn>
                <a:cxn ang="0">
                  <a:pos x="T4" y="T5"/>
                </a:cxn>
              </a:cxnLst>
              <a:rect l="0" t="0" r="r" b="b"/>
              <a:pathLst>
                <a:path w="9" h="6">
                  <a:moveTo>
                    <a:pt x="0" y="4"/>
                  </a:moveTo>
                  <a:cubicBezTo>
                    <a:pt x="2" y="6"/>
                    <a:pt x="9" y="6"/>
                    <a:pt x="9" y="2"/>
                  </a:cubicBezTo>
                  <a:cubicBezTo>
                    <a:pt x="6" y="3"/>
                    <a:pt x="0" y="0"/>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9" name="Freeform 189"/>
            <p:cNvSpPr>
              <a:spLocks/>
            </p:cNvSpPr>
            <p:nvPr/>
          </p:nvSpPr>
          <p:spPr bwMode="auto">
            <a:xfrm>
              <a:off x="11480800" y="5888038"/>
              <a:ext cx="76200" cy="47625"/>
            </a:xfrm>
            <a:custGeom>
              <a:avLst/>
              <a:gdLst>
                <a:gd name="T0" fmla="*/ 24 w 24"/>
                <a:gd name="T1" fmla="*/ 7 h 15"/>
                <a:gd name="T2" fmla="*/ 0 w 24"/>
                <a:gd name="T3" fmla="*/ 10 h 15"/>
                <a:gd name="T4" fmla="*/ 24 w 24"/>
                <a:gd name="T5" fmla="*/ 7 h 15"/>
              </a:gdLst>
              <a:ahLst/>
              <a:cxnLst>
                <a:cxn ang="0">
                  <a:pos x="T0" y="T1"/>
                </a:cxn>
                <a:cxn ang="0">
                  <a:pos x="T2" y="T3"/>
                </a:cxn>
                <a:cxn ang="0">
                  <a:pos x="T4" y="T5"/>
                </a:cxn>
              </a:cxnLst>
              <a:rect l="0" t="0" r="r" b="b"/>
              <a:pathLst>
                <a:path w="24" h="15">
                  <a:moveTo>
                    <a:pt x="24" y="7"/>
                  </a:moveTo>
                  <a:cubicBezTo>
                    <a:pt x="20" y="0"/>
                    <a:pt x="3" y="4"/>
                    <a:pt x="0" y="10"/>
                  </a:cubicBezTo>
                  <a:cubicBezTo>
                    <a:pt x="5" y="15"/>
                    <a:pt x="22" y="13"/>
                    <a:pt x="2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0" name="Freeform 190"/>
            <p:cNvSpPr>
              <a:spLocks/>
            </p:cNvSpPr>
            <p:nvPr/>
          </p:nvSpPr>
          <p:spPr bwMode="auto">
            <a:xfrm>
              <a:off x="9410700" y="6535738"/>
              <a:ext cx="241300" cy="190500"/>
            </a:xfrm>
            <a:custGeom>
              <a:avLst/>
              <a:gdLst>
                <a:gd name="T0" fmla="*/ 37 w 76"/>
                <a:gd name="T1" fmla="*/ 14 h 60"/>
                <a:gd name="T2" fmla="*/ 61 w 76"/>
                <a:gd name="T3" fmla="*/ 29 h 60"/>
                <a:gd name="T4" fmla="*/ 46 w 76"/>
                <a:gd name="T5" fmla="*/ 35 h 60"/>
                <a:gd name="T6" fmla="*/ 38 w 76"/>
                <a:gd name="T7" fmla="*/ 26 h 60"/>
                <a:gd name="T8" fmla="*/ 16 w 76"/>
                <a:gd name="T9" fmla="*/ 30 h 60"/>
                <a:gd name="T10" fmla="*/ 45 w 76"/>
                <a:gd name="T11" fmla="*/ 39 h 60"/>
                <a:gd name="T12" fmla="*/ 13 w 76"/>
                <a:gd name="T13" fmla="*/ 42 h 60"/>
                <a:gd name="T14" fmla="*/ 36 w 76"/>
                <a:gd name="T15" fmla="*/ 58 h 60"/>
                <a:gd name="T16" fmla="*/ 71 w 76"/>
                <a:gd name="T17" fmla="*/ 29 h 60"/>
                <a:gd name="T18" fmla="*/ 37 w 76"/>
                <a:gd name="T19" fmla="*/ 1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60">
                  <a:moveTo>
                    <a:pt x="37" y="14"/>
                  </a:moveTo>
                  <a:cubicBezTo>
                    <a:pt x="38" y="27"/>
                    <a:pt x="59" y="17"/>
                    <a:pt x="61" y="29"/>
                  </a:cubicBezTo>
                  <a:cubicBezTo>
                    <a:pt x="56" y="30"/>
                    <a:pt x="51" y="32"/>
                    <a:pt x="46" y="35"/>
                  </a:cubicBezTo>
                  <a:cubicBezTo>
                    <a:pt x="45" y="31"/>
                    <a:pt x="42" y="28"/>
                    <a:pt x="38" y="26"/>
                  </a:cubicBezTo>
                  <a:cubicBezTo>
                    <a:pt x="32" y="22"/>
                    <a:pt x="18" y="19"/>
                    <a:pt x="16" y="30"/>
                  </a:cubicBezTo>
                  <a:cubicBezTo>
                    <a:pt x="24" y="35"/>
                    <a:pt x="35" y="39"/>
                    <a:pt x="45" y="39"/>
                  </a:cubicBezTo>
                  <a:cubicBezTo>
                    <a:pt x="40" y="60"/>
                    <a:pt x="21" y="38"/>
                    <a:pt x="13" y="42"/>
                  </a:cubicBezTo>
                  <a:cubicBezTo>
                    <a:pt x="0" y="49"/>
                    <a:pt x="30" y="58"/>
                    <a:pt x="36" y="58"/>
                  </a:cubicBezTo>
                  <a:cubicBezTo>
                    <a:pt x="51" y="58"/>
                    <a:pt x="69" y="38"/>
                    <a:pt x="71" y="29"/>
                  </a:cubicBezTo>
                  <a:cubicBezTo>
                    <a:pt x="76" y="12"/>
                    <a:pt x="48" y="0"/>
                    <a:pt x="3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1" name="Freeform 191"/>
            <p:cNvSpPr>
              <a:spLocks/>
            </p:cNvSpPr>
            <p:nvPr/>
          </p:nvSpPr>
          <p:spPr bwMode="auto">
            <a:xfrm>
              <a:off x="9156700" y="6646863"/>
              <a:ext cx="114300" cy="60325"/>
            </a:xfrm>
            <a:custGeom>
              <a:avLst/>
              <a:gdLst>
                <a:gd name="T0" fmla="*/ 3 w 36"/>
                <a:gd name="T1" fmla="*/ 19 h 19"/>
                <a:gd name="T2" fmla="*/ 36 w 36"/>
                <a:gd name="T3" fmla="*/ 13 h 19"/>
                <a:gd name="T4" fmla="*/ 3 w 36"/>
                <a:gd name="T5" fmla="*/ 19 h 19"/>
              </a:gdLst>
              <a:ahLst/>
              <a:cxnLst>
                <a:cxn ang="0">
                  <a:pos x="T0" y="T1"/>
                </a:cxn>
                <a:cxn ang="0">
                  <a:pos x="T2" y="T3"/>
                </a:cxn>
                <a:cxn ang="0">
                  <a:pos x="T4" y="T5"/>
                </a:cxn>
              </a:cxnLst>
              <a:rect l="0" t="0" r="r" b="b"/>
              <a:pathLst>
                <a:path w="36" h="19">
                  <a:moveTo>
                    <a:pt x="3" y="19"/>
                  </a:moveTo>
                  <a:cubicBezTo>
                    <a:pt x="12" y="14"/>
                    <a:pt x="29" y="19"/>
                    <a:pt x="36" y="13"/>
                  </a:cubicBezTo>
                  <a:cubicBezTo>
                    <a:pt x="31" y="0"/>
                    <a:pt x="0" y="7"/>
                    <a:pt x="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2" name="Freeform 192"/>
            <p:cNvSpPr>
              <a:spLocks/>
            </p:cNvSpPr>
            <p:nvPr/>
          </p:nvSpPr>
          <p:spPr bwMode="auto">
            <a:xfrm>
              <a:off x="9810750" y="6621463"/>
              <a:ext cx="101600" cy="88900"/>
            </a:xfrm>
            <a:custGeom>
              <a:avLst/>
              <a:gdLst>
                <a:gd name="T0" fmla="*/ 32 w 32"/>
                <a:gd name="T1" fmla="*/ 25 h 28"/>
                <a:gd name="T2" fmla="*/ 0 w 32"/>
                <a:gd name="T3" fmla="*/ 15 h 28"/>
                <a:gd name="T4" fmla="*/ 32 w 32"/>
                <a:gd name="T5" fmla="*/ 25 h 28"/>
              </a:gdLst>
              <a:ahLst/>
              <a:cxnLst>
                <a:cxn ang="0">
                  <a:pos x="T0" y="T1"/>
                </a:cxn>
                <a:cxn ang="0">
                  <a:pos x="T2" y="T3"/>
                </a:cxn>
                <a:cxn ang="0">
                  <a:pos x="T4" y="T5"/>
                </a:cxn>
              </a:cxnLst>
              <a:rect l="0" t="0" r="r" b="b"/>
              <a:pathLst>
                <a:path w="32" h="28">
                  <a:moveTo>
                    <a:pt x="32" y="25"/>
                  </a:moveTo>
                  <a:cubicBezTo>
                    <a:pt x="28" y="15"/>
                    <a:pt x="5" y="0"/>
                    <a:pt x="0" y="15"/>
                  </a:cubicBezTo>
                  <a:cubicBezTo>
                    <a:pt x="10" y="18"/>
                    <a:pt x="20" y="28"/>
                    <a:pt x="3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3" name="Freeform 193"/>
            <p:cNvSpPr>
              <a:spLocks/>
            </p:cNvSpPr>
            <p:nvPr/>
          </p:nvSpPr>
          <p:spPr bwMode="auto">
            <a:xfrm>
              <a:off x="9734550" y="6761163"/>
              <a:ext cx="85725" cy="98425"/>
            </a:xfrm>
            <a:custGeom>
              <a:avLst/>
              <a:gdLst>
                <a:gd name="T0" fmla="*/ 0 w 27"/>
                <a:gd name="T1" fmla="*/ 11 h 31"/>
                <a:gd name="T2" fmla="*/ 27 w 27"/>
                <a:gd name="T3" fmla="*/ 16 h 31"/>
                <a:gd name="T4" fmla="*/ 0 w 27"/>
                <a:gd name="T5" fmla="*/ 11 h 31"/>
              </a:gdLst>
              <a:ahLst/>
              <a:cxnLst>
                <a:cxn ang="0">
                  <a:pos x="T0" y="T1"/>
                </a:cxn>
                <a:cxn ang="0">
                  <a:pos x="T2" y="T3"/>
                </a:cxn>
                <a:cxn ang="0">
                  <a:pos x="T4" y="T5"/>
                </a:cxn>
              </a:cxnLst>
              <a:rect l="0" t="0" r="r" b="b"/>
              <a:pathLst>
                <a:path w="27" h="31">
                  <a:moveTo>
                    <a:pt x="0" y="11"/>
                  </a:moveTo>
                  <a:cubicBezTo>
                    <a:pt x="8" y="15"/>
                    <a:pt x="23" y="31"/>
                    <a:pt x="27" y="16"/>
                  </a:cubicBezTo>
                  <a:cubicBezTo>
                    <a:pt x="19" y="15"/>
                    <a:pt x="6" y="0"/>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4" name="Freeform 194"/>
            <p:cNvSpPr>
              <a:spLocks/>
            </p:cNvSpPr>
            <p:nvPr/>
          </p:nvSpPr>
          <p:spPr bwMode="auto">
            <a:xfrm>
              <a:off x="9744075" y="6694488"/>
              <a:ext cx="241300" cy="206375"/>
            </a:xfrm>
            <a:custGeom>
              <a:avLst/>
              <a:gdLst>
                <a:gd name="T0" fmla="*/ 37 w 76"/>
                <a:gd name="T1" fmla="*/ 15 h 65"/>
                <a:gd name="T2" fmla="*/ 0 w 76"/>
                <a:gd name="T3" fmla="*/ 5 h 65"/>
                <a:gd name="T4" fmla="*/ 28 w 76"/>
                <a:gd name="T5" fmla="*/ 21 h 65"/>
                <a:gd name="T6" fmla="*/ 39 w 76"/>
                <a:gd name="T7" fmla="*/ 42 h 65"/>
                <a:gd name="T8" fmla="*/ 54 w 76"/>
                <a:gd name="T9" fmla="*/ 22 h 65"/>
                <a:gd name="T10" fmla="*/ 76 w 76"/>
                <a:gd name="T11" fmla="*/ 5 h 65"/>
                <a:gd name="T12" fmla="*/ 37 w 76"/>
                <a:gd name="T13" fmla="*/ 15 h 65"/>
              </a:gdLst>
              <a:ahLst/>
              <a:cxnLst>
                <a:cxn ang="0">
                  <a:pos x="T0" y="T1"/>
                </a:cxn>
                <a:cxn ang="0">
                  <a:pos x="T2" y="T3"/>
                </a:cxn>
                <a:cxn ang="0">
                  <a:pos x="T4" y="T5"/>
                </a:cxn>
                <a:cxn ang="0">
                  <a:pos x="T6" y="T7"/>
                </a:cxn>
                <a:cxn ang="0">
                  <a:pos x="T8" y="T9"/>
                </a:cxn>
                <a:cxn ang="0">
                  <a:pos x="T10" y="T11"/>
                </a:cxn>
                <a:cxn ang="0">
                  <a:pos x="T12" y="T13"/>
                </a:cxn>
              </a:cxnLst>
              <a:rect l="0" t="0" r="r" b="b"/>
              <a:pathLst>
                <a:path w="76" h="65">
                  <a:moveTo>
                    <a:pt x="37" y="15"/>
                  </a:moveTo>
                  <a:cubicBezTo>
                    <a:pt x="27" y="6"/>
                    <a:pt x="13" y="5"/>
                    <a:pt x="0" y="5"/>
                  </a:cubicBezTo>
                  <a:cubicBezTo>
                    <a:pt x="4" y="16"/>
                    <a:pt x="21" y="13"/>
                    <a:pt x="28" y="21"/>
                  </a:cubicBezTo>
                  <a:cubicBezTo>
                    <a:pt x="28" y="22"/>
                    <a:pt x="29" y="65"/>
                    <a:pt x="39" y="42"/>
                  </a:cubicBezTo>
                  <a:cubicBezTo>
                    <a:pt x="44" y="31"/>
                    <a:pt x="39" y="27"/>
                    <a:pt x="54" y="22"/>
                  </a:cubicBezTo>
                  <a:cubicBezTo>
                    <a:pt x="63" y="18"/>
                    <a:pt x="73" y="15"/>
                    <a:pt x="76" y="5"/>
                  </a:cubicBezTo>
                  <a:cubicBezTo>
                    <a:pt x="61" y="0"/>
                    <a:pt x="48" y="7"/>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5" name="Freeform 195"/>
            <p:cNvSpPr>
              <a:spLocks/>
            </p:cNvSpPr>
            <p:nvPr/>
          </p:nvSpPr>
          <p:spPr bwMode="auto">
            <a:xfrm>
              <a:off x="10233025" y="6764338"/>
              <a:ext cx="136525" cy="98425"/>
            </a:xfrm>
            <a:custGeom>
              <a:avLst/>
              <a:gdLst>
                <a:gd name="T0" fmla="*/ 0 w 43"/>
                <a:gd name="T1" fmla="*/ 5 h 31"/>
                <a:gd name="T2" fmla="*/ 18 w 43"/>
                <a:gd name="T3" fmla="*/ 16 h 31"/>
                <a:gd name="T4" fmla="*/ 43 w 43"/>
                <a:gd name="T5" fmla="*/ 29 h 31"/>
                <a:gd name="T6" fmla="*/ 0 w 43"/>
                <a:gd name="T7" fmla="*/ 5 h 31"/>
              </a:gdLst>
              <a:ahLst/>
              <a:cxnLst>
                <a:cxn ang="0">
                  <a:pos x="T0" y="T1"/>
                </a:cxn>
                <a:cxn ang="0">
                  <a:pos x="T2" y="T3"/>
                </a:cxn>
                <a:cxn ang="0">
                  <a:pos x="T4" y="T5"/>
                </a:cxn>
                <a:cxn ang="0">
                  <a:pos x="T6" y="T7"/>
                </a:cxn>
              </a:cxnLst>
              <a:rect l="0" t="0" r="r" b="b"/>
              <a:pathLst>
                <a:path w="43" h="31">
                  <a:moveTo>
                    <a:pt x="0" y="5"/>
                  </a:moveTo>
                  <a:cubicBezTo>
                    <a:pt x="3" y="12"/>
                    <a:pt x="11" y="15"/>
                    <a:pt x="18" y="16"/>
                  </a:cubicBezTo>
                  <a:cubicBezTo>
                    <a:pt x="29" y="17"/>
                    <a:pt x="32" y="31"/>
                    <a:pt x="43" y="29"/>
                  </a:cubicBezTo>
                  <a:cubicBezTo>
                    <a:pt x="42" y="12"/>
                    <a:pt x="15" y="0"/>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6" name="Freeform 196"/>
            <p:cNvSpPr>
              <a:spLocks/>
            </p:cNvSpPr>
            <p:nvPr/>
          </p:nvSpPr>
          <p:spPr bwMode="auto">
            <a:xfrm>
              <a:off x="11249025" y="5792788"/>
              <a:ext cx="117475" cy="66675"/>
            </a:xfrm>
            <a:custGeom>
              <a:avLst/>
              <a:gdLst>
                <a:gd name="T0" fmla="*/ 37 w 37"/>
                <a:gd name="T1" fmla="*/ 4 h 21"/>
                <a:gd name="T2" fmla="*/ 0 w 37"/>
                <a:gd name="T3" fmla="*/ 20 h 21"/>
                <a:gd name="T4" fmla="*/ 37 w 37"/>
                <a:gd name="T5" fmla="*/ 4 h 21"/>
              </a:gdLst>
              <a:ahLst/>
              <a:cxnLst>
                <a:cxn ang="0">
                  <a:pos x="T0" y="T1"/>
                </a:cxn>
                <a:cxn ang="0">
                  <a:pos x="T2" y="T3"/>
                </a:cxn>
                <a:cxn ang="0">
                  <a:pos x="T4" y="T5"/>
                </a:cxn>
              </a:cxnLst>
              <a:rect l="0" t="0" r="r" b="b"/>
              <a:pathLst>
                <a:path w="37" h="21">
                  <a:moveTo>
                    <a:pt x="37" y="4"/>
                  </a:moveTo>
                  <a:cubicBezTo>
                    <a:pt x="24" y="0"/>
                    <a:pt x="6" y="6"/>
                    <a:pt x="0" y="20"/>
                  </a:cubicBezTo>
                  <a:cubicBezTo>
                    <a:pt x="14" y="21"/>
                    <a:pt x="29" y="13"/>
                    <a:pt x="3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7" name="Freeform 197"/>
            <p:cNvSpPr>
              <a:spLocks/>
            </p:cNvSpPr>
            <p:nvPr/>
          </p:nvSpPr>
          <p:spPr bwMode="auto">
            <a:xfrm>
              <a:off x="11141075" y="5751513"/>
              <a:ext cx="69850" cy="34925"/>
            </a:xfrm>
            <a:custGeom>
              <a:avLst/>
              <a:gdLst>
                <a:gd name="T0" fmla="*/ 22 w 22"/>
                <a:gd name="T1" fmla="*/ 0 h 11"/>
                <a:gd name="T2" fmla="*/ 0 w 22"/>
                <a:gd name="T3" fmla="*/ 11 h 11"/>
                <a:gd name="T4" fmla="*/ 22 w 22"/>
                <a:gd name="T5" fmla="*/ 0 h 11"/>
              </a:gdLst>
              <a:ahLst/>
              <a:cxnLst>
                <a:cxn ang="0">
                  <a:pos x="T0" y="T1"/>
                </a:cxn>
                <a:cxn ang="0">
                  <a:pos x="T2" y="T3"/>
                </a:cxn>
                <a:cxn ang="0">
                  <a:pos x="T4" y="T5"/>
                </a:cxn>
              </a:cxnLst>
              <a:rect l="0" t="0" r="r" b="b"/>
              <a:pathLst>
                <a:path w="22" h="11">
                  <a:moveTo>
                    <a:pt x="22" y="0"/>
                  </a:moveTo>
                  <a:cubicBezTo>
                    <a:pt x="14" y="4"/>
                    <a:pt x="7" y="7"/>
                    <a:pt x="0" y="11"/>
                  </a:cubicBezTo>
                  <a:cubicBezTo>
                    <a:pt x="8" y="10"/>
                    <a:pt x="15" y="5"/>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8" name="Freeform 198"/>
            <p:cNvSpPr>
              <a:spLocks/>
            </p:cNvSpPr>
            <p:nvPr/>
          </p:nvSpPr>
          <p:spPr bwMode="auto">
            <a:xfrm>
              <a:off x="12141200" y="5722938"/>
              <a:ext cx="38100" cy="60325"/>
            </a:xfrm>
            <a:custGeom>
              <a:avLst/>
              <a:gdLst>
                <a:gd name="T0" fmla="*/ 12 w 12"/>
                <a:gd name="T1" fmla="*/ 14 h 19"/>
                <a:gd name="T2" fmla="*/ 0 w 12"/>
                <a:gd name="T3" fmla="*/ 7 h 19"/>
                <a:gd name="T4" fmla="*/ 12 w 12"/>
                <a:gd name="T5" fmla="*/ 14 h 19"/>
              </a:gdLst>
              <a:ahLst/>
              <a:cxnLst>
                <a:cxn ang="0">
                  <a:pos x="T0" y="T1"/>
                </a:cxn>
                <a:cxn ang="0">
                  <a:pos x="T2" y="T3"/>
                </a:cxn>
                <a:cxn ang="0">
                  <a:pos x="T4" y="T5"/>
                </a:cxn>
              </a:cxnLst>
              <a:rect l="0" t="0" r="r" b="b"/>
              <a:pathLst>
                <a:path w="12" h="19">
                  <a:moveTo>
                    <a:pt x="12" y="14"/>
                  </a:moveTo>
                  <a:cubicBezTo>
                    <a:pt x="9" y="11"/>
                    <a:pt x="4" y="0"/>
                    <a:pt x="0" y="7"/>
                  </a:cubicBezTo>
                  <a:cubicBezTo>
                    <a:pt x="3" y="9"/>
                    <a:pt x="7" y="19"/>
                    <a:pt x="1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9" name="Freeform 199"/>
            <p:cNvSpPr>
              <a:spLocks/>
            </p:cNvSpPr>
            <p:nvPr/>
          </p:nvSpPr>
          <p:spPr bwMode="auto">
            <a:xfrm>
              <a:off x="11347450" y="6764338"/>
              <a:ext cx="47625" cy="79375"/>
            </a:xfrm>
            <a:custGeom>
              <a:avLst/>
              <a:gdLst>
                <a:gd name="T0" fmla="*/ 5 w 15"/>
                <a:gd name="T1" fmla="*/ 0 h 25"/>
                <a:gd name="T2" fmla="*/ 2 w 15"/>
                <a:gd name="T3" fmla="*/ 15 h 25"/>
                <a:gd name="T4" fmla="*/ 5 w 15"/>
                <a:gd name="T5" fmla="*/ 0 h 25"/>
              </a:gdLst>
              <a:ahLst/>
              <a:cxnLst>
                <a:cxn ang="0">
                  <a:pos x="T0" y="T1"/>
                </a:cxn>
                <a:cxn ang="0">
                  <a:pos x="T2" y="T3"/>
                </a:cxn>
                <a:cxn ang="0">
                  <a:pos x="T4" y="T5"/>
                </a:cxn>
              </a:cxnLst>
              <a:rect l="0" t="0" r="r" b="b"/>
              <a:pathLst>
                <a:path w="15" h="25">
                  <a:moveTo>
                    <a:pt x="5" y="0"/>
                  </a:moveTo>
                  <a:cubicBezTo>
                    <a:pt x="0" y="1"/>
                    <a:pt x="3" y="9"/>
                    <a:pt x="2" y="15"/>
                  </a:cubicBezTo>
                  <a:cubicBezTo>
                    <a:pt x="13" y="25"/>
                    <a:pt x="15"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0" name="Freeform 200"/>
            <p:cNvSpPr>
              <a:spLocks/>
            </p:cNvSpPr>
            <p:nvPr/>
          </p:nvSpPr>
          <p:spPr bwMode="auto">
            <a:xfrm>
              <a:off x="11940540" y="5339715"/>
              <a:ext cx="251460" cy="119698"/>
            </a:xfrm>
            <a:custGeom>
              <a:avLst/>
              <a:gdLst>
                <a:gd name="T0" fmla="*/ 54 w 80"/>
                <a:gd name="T1" fmla="*/ 10 h 38"/>
                <a:gd name="T2" fmla="*/ 25 w 80"/>
                <a:gd name="T3" fmla="*/ 0 h 38"/>
                <a:gd name="T4" fmla="*/ 0 w 80"/>
                <a:gd name="T5" fmla="*/ 13 h 38"/>
                <a:gd name="T6" fmla="*/ 17 w 80"/>
                <a:gd name="T7" fmla="*/ 21 h 38"/>
                <a:gd name="T8" fmla="*/ 80 w 80"/>
                <a:gd name="T9" fmla="*/ 38 h 38"/>
                <a:gd name="T10" fmla="*/ 80 w 80"/>
                <a:gd name="T11" fmla="*/ 20 h 38"/>
                <a:gd name="T12" fmla="*/ 54 w 80"/>
                <a:gd name="T13" fmla="*/ 10 h 38"/>
              </a:gdLst>
              <a:ahLst/>
              <a:cxnLst>
                <a:cxn ang="0">
                  <a:pos x="T0" y="T1"/>
                </a:cxn>
                <a:cxn ang="0">
                  <a:pos x="T2" y="T3"/>
                </a:cxn>
                <a:cxn ang="0">
                  <a:pos x="T4" y="T5"/>
                </a:cxn>
                <a:cxn ang="0">
                  <a:pos x="T6" y="T7"/>
                </a:cxn>
                <a:cxn ang="0">
                  <a:pos x="T8" y="T9"/>
                </a:cxn>
                <a:cxn ang="0">
                  <a:pos x="T10" y="T11"/>
                </a:cxn>
                <a:cxn ang="0">
                  <a:pos x="T12" y="T13"/>
                </a:cxn>
              </a:cxnLst>
              <a:rect l="0" t="0" r="r" b="b"/>
              <a:pathLst>
                <a:path w="80" h="38">
                  <a:moveTo>
                    <a:pt x="54" y="10"/>
                  </a:moveTo>
                  <a:cubicBezTo>
                    <a:pt x="43" y="8"/>
                    <a:pt x="35" y="3"/>
                    <a:pt x="25" y="0"/>
                  </a:cubicBezTo>
                  <a:cubicBezTo>
                    <a:pt x="17" y="4"/>
                    <a:pt x="8" y="9"/>
                    <a:pt x="0" y="13"/>
                  </a:cubicBezTo>
                  <a:cubicBezTo>
                    <a:pt x="6" y="16"/>
                    <a:pt x="12" y="19"/>
                    <a:pt x="17" y="21"/>
                  </a:cubicBezTo>
                  <a:cubicBezTo>
                    <a:pt x="39" y="22"/>
                    <a:pt x="60" y="28"/>
                    <a:pt x="80" y="38"/>
                  </a:cubicBezTo>
                  <a:cubicBezTo>
                    <a:pt x="80" y="20"/>
                    <a:pt x="80" y="20"/>
                    <a:pt x="80" y="20"/>
                  </a:cubicBezTo>
                  <a:cubicBezTo>
                    <a:pt x="71" y="15"/>
                    <a:pt x="62" y="11"/>
                    <a:pt x="5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1" name="Freeform 201"/>
            <p:cNvSpPr>
              <a:spLocks noEditPoints="1"/>
            </p:cNvSpPr>
            <p:nvPr/>
          </p:nvSpPr>
          <p:spPr bwMode="auto">
            <a:xfrm>
              <a:off x="10956925" y="5406390"/>
              <a:ext cx="1235075" cy="1478598"/>
            </a:xfrm>
            <a:custGeom>
              <a:avLst/>
              <a:gdLst>
                <a:gd name="T0" fmla="*/ 380 w 389"/>
                <a:gd name="T1" fmla="*/ 26 h 467"/>
                <a:gd name="T2" fmla="*/ 274 w 389"/>
                <a:gd name="T3" fmla="*/ 12 h 467"/>
                <a:gd name="T4" fmla="*/ 258 w 389"/>
                <a:gd name="T5" fmla="*/ 20 h 467"/>
                <a:gd name="T6" fmla="*/ 252 w 389"/>
                <a:gd name="T7" fmla="*/ 35 h 467"/>
                <a:gd name="T8" fmla="*/ 238 w 389"/>
                <a:gd name="T9" fmla="*/ 31 h 467"/>
                <a:gd name="T10" fmla="*/ 166 w 389"/>
                <a:gd name="T11" fmla="*/ 69 h 467"/>
                <a:gd name="T12" fmla="*/ 214 w 389"/>
                <a:gd name="T13" fmla="*/ 60 h 467"/>
                <a:gd name="T14" fmla="*/ 249 w 389"/>
                <a:gd name="T15" fmla="*/ 60 h 467"/>
                <a:gd name="T16" fmla="*/ 320 w 389"/>
                <a:gd name="T17" fmla="*/ 106 h 467"/>
                <a:gd name="T18" fmla="*/ 293 w 389"/>
                <a:gd name="T19" fmla="*/ 147 h 467"/>
                <a:gd name="T20" fmla="*/ 346 w 389"/>
                <a:gd name="T21" fmla="*/ 222 h 467"/>
                <a:gd name="T22" fmla="*/ 299 w 389"/>
                <a:gd name="T23" fmla="*/ 282 h 467"/>
                <a:gd name="T24" fmla="*/ 116 w 389"/>
                <a:gd name="T25" fmla="*/ 302 h 467"/>
                <a:gd name="T26" fmla="*/ 82 w 389"/>
                <a:gd name="T27" fmla="*/ 360 h 467"/>
                <a:gd name="T28" fmla="*/ 4 w 389"/>
                <a:gd name="T29" fmla="*/ 449 h 467"/>
                <a:gd name="T30" fmla="*/ 18 w 389"/>
                <a:gd name="T31" fmla="*/ 459 h 467"/>
                <a:gd name="T32" fmla="*/ 35 w 389"/>
                <a:gd name="T33" fmla="*/ 410 h 467"/>
                <a:gd name="T34" fmla="*/ 99 w 389"/>
                <a:gd name="T35" fmla="*/ 439 h 467"/>
                <a:gd name="T36" fmla="*/ 133 w 389"/>
                <a:gd name="T37" fmla="*/ 380 h 467"/>
                <a:gd name="T38" fmla="*/ 219 w 389"/>
                <a:gd name="T39" fmla="*/ 398 h 467"/>
                <a:gd name="T40" fmla="*/ 235 w 389"/>
                <a:gd name="T41" fmla="*/ 348 h 467"/>
                <a:gd name="T42" fmla="*/ 204 w 389"/>
                <a:gd name="T43" fmla="*/ 423 h 467"/>
                <a:gd name="T44" fmla="*/ 192 w 389"/>
                <a:gd name="T45" fmla="*/ 459 h 467"/>
                <a:gd name="T46" fmla="*/ 215 w 389"/>
                <a:gd name="T47" fmla="*/ 438 h 467"/>
                <a:gd name="T48" fmla="*/ 230 w 389"/>
                <a:gd name="T49" fmla="*/ 459 h 467"/>
                <a:gd name="T50" fmla="*/ 251 w 389"/>
                <a:gd name="T51" fmla="*/ 366 h 467"/>
                <a:gd name="T52" fmla="*/ 268 w 389"/>
                <a:gd name="T53" fmla="*/ 362 h 467"/>
                <a:gd name="T54" fmla="*/ 246 w 389"/>
                <a:gd name="T55" fmla="*/ 459 h 467"/>
                <a:gd name="T56" fmla="*/ 268 w 389"/>
                <a:gd name="T57" fmla="*/ 430 h 467"/>
                <a:gd name="T58" fmla="*/ 286 w 389"/>
                <a:gd name="T59" fmla="*/ 349 h 467"/>
                <a:gd name="T60" fmla="*/ 318 w 389"/>
                <a:gd name="T61" fmla="*/ 388 h 467"/>
                <a:gd name="T62" fmla="*/ 389 w 389"/>
                <a:gd name="T63" fmla="*/ 425 h 467"/>
                <a:gd name="T64" fmla="*/ 364 w 389"/>
                <a:gd name="T65" fmla="*/ 419 h 467"/>
                <a:gd name="T66" fmla="*/ 334 w 389"/>
                <a:gd name="T67" fmla="*/ 382 h 467"/>
                <a:gd name="T68" fmla="*/ 389 w 389"/>
                <a:gd name="T69" fmla="*/ 373 h 467"/>
                <a:gd name="T70" fmla="*/ 308 w 389"/>
                <a:gd name="T71" fmla="*/ 334 h 467"/>
                <a:gd name="T72" fmla="*/ 389 w 389"/>
                <a:gd name="T73" fmla="*/ 361 h 467"/>
                <a:gd name="T74" fmla="*/ 292 w 389"/>
                <a:gd name="T75" fmla="*/ 283 h 467"/>
                <a:gd name="T76" fmla="*/ 331 w 389"/>
                <a:gd name="T77" fmla="*/ 314 h 467"/>
                <a:gd name="T78" fmla="*/ 389 w 389"/>
                <a:gd name="T79" fmla="*/ 306 h 467"/>
                <a:gd name="T80" fmla="*/ 340 w 389"/>
                <a:gd name="T81" fmla="*/ 273 h 467"/>
                <a:gd name="T82" fmla="*/ 389 w 389"/>
                <a:gd name="T83" fmla="*/ 242 h 467"/>
                <a:gd name="T84" fmla="*/ 367 w 389"/>
                <a:gd name="T85" fmla="*/ 149 h 467"/>
                <a:gd name="T86" fmla="*/ 347 w 389"/>
                <a:gd name="T87" fmla="*/ 94 h 467"/>
                <a:gd name="T88" fmla="*/ 342 w 389"/>
                <a:gd name="T89" fmla="*/ 89 h 467"/>
                <a:gd name="T90" fmla="*/ 282 w 389"/>
                <a:gd name="T91" fmla="*/ 38 h 467"/>
                <a:gd name="T92" fmla="*/ 389 w 389"/>
                <a:gd name="T93" fmla="*/ 86 h 467"/>
                <a:gd name="T94" fmla="*/ 348 w 389"/>
                <a:gd name="T95" fmla="*/ 30 h 467"/>
                <a:gd name="T96" fmla="*/ 389 w 389"/>
                <a:gd name="T97" fmla="*/ 28 h 467"/>
                <a:gd name="T98" fmla="*/ 134 w 389"/>
                <a:gd name="T99" fmla="*/ 314 h 467"/>
                <a:gd name="T100" fmla="*/ 148 w 389"/>
                <a:gd name="T101" fmla="*/ 359 h 467"/>
                <a:gd name="T102" fmla="*/ 148 w 389"/>
                <a:gd name="T103" fmla="*/ 359 h 467"/>
                <a:gd name="T104" fmla="*/ 176 w 389"/>
                <a:gd name="T105" fmla="*/ 333 h 467"/>
                <a:gd name="T106" fmla="*/ 177 w 389"/>
                <a:gd name="T107" fmla="*/ 321 h 467"/>
                <a:gd name="T108" fmla="*/ 202 w 389"/>
                <a:gd name="T109" fmla="*/ 281 h 467"/>
                <a:gd name="T110" fmla="*/ 177 w 389"/>
                <a:gd name="T111" fmla="*/ 321 h 467"/>
                <a:gd name="T112" fmla="*/ 200 w 389"/>
                <a:gd name="T113" fmla="*/ 362 h 467"/>
                <a:gd name="T114" fmla="*/ 199 w 389"/>
                <a:gd name="T115" fmla="*/ 334 h 467"/>
                <a:gd name="T116" fmla="*/ 208 w 389"/>
                <a:gd name="T117" fmla="*/ 339 h 467"/>
                <a:gd name="T118" fmla="*/ 333 w 389"/>
                <a:gd name="T119" fmla="*/ 29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9" h="467">
                  <a:moveTo>
                    <a:pt x="389" y="28"/>
                  </a:moveTo>
                  <a:cubicBezTo>
                    <a:pt x="386" y="28"/>
                    <a:pt x="383" y="27"/>
                    <a:pt x="380" y="26"/>
                  </a:cubicBezTo>
                  <a:cubicBezTo>
                    <a:pt x="352" y="17"/>
                    <a:pt x="324" y="9"/>
                    <a:pt x="297" y="0"/>
                  </a:cubicBezTo>
                  <a:cubicBezTo>
                    <a:pt x="289" y="4"/>
                    <a:pt x="281" y="8"/>
                    <a:pt x="274" y="12"/>
                  </a:cubicBezTo>
                  <a:cubicBezTo>
                    <a:pt x="276" y="12"/>
                    <a:pt x="279" y="13"/>
                    <a:pt x="282" y="13"/>
                  </a:cubicBezTo>
                  <a:cubicBezTo>
                    <a:pt x="277" y="18"/>
                    <a:pt x="268" y="20"/>
                    <a:pt x="258" y="20"/>
                  </a:cubicBezTo>
                  <a:cubicBezTo>
                    <a:pt x="253" y="23"/>
                    <a:pt x="248" y="26"/>
                    <a:pt x="242" y="29"/>
                  </a:cubicBezTo>
                  <a:cubicBezTo>
                    <a:pt x="248" y="28"/>
                    <a:pt x="255" y="31"/>
                    <a:pt x="252" y="35"/>
                  </a:cubicBezTo>
                  <a:cubicBezTo>
                    <a:pt x="246" y="41"/>
                    <a:pt x="241" y="33"/>
                    <a:pt x="238" y="32"/>
                  </a:cubicBezTo>
                  <a:cubicBezTo>
                    <a:pt x="238" y="32"/>
                    <a:pt x="238" y="31"/>
                    <a:pt x="238" y="31"/>
                  </a:cubicBezTo>
                  <a:cubicBezTo>
                    <a:pt x="213" y="44"/>
                    <a:pt x="188" y="57"/>
                    <a:pt x="163" y="69"/>
                  </a:cubicBezTo>
                  <a:cubicBezTo>
                    <a:pt x="164" y="69"/>
                    <a:pt x="165" y="69"/>
                    <a:pt x="166" y="69"/>
                  </a:cubicBezTo>
                  <a:cubicBezTo>
                    <a:pt x="182" y="69"/>
                    <a:pt x="177" y="62"/>
                    <a:pt x="189" y="61"/>
                  </a:cubicBezTo>
                  <a:cubicBezTo>
                    <a:pt x="196" y="61"/>
                    <a:pt x="210" y="67"/>
                    <a:pt x="214" y="60"/>
                  </a:cubicBezTo>
                  <a:cubicBezTo>
                    <a:pt x="220" y="61"/>
                    <a:pt x="225" y="64"/>
                    <a:pt x="229" y="68"/>
                  </a:cubicBezTo>
                  <a:cubicBezTo>
                    <a:pt x="245" y="65"/>
                    <a:pt x="222" y="55"/>
                    <a:pt x="249" y="60"/>
                  </a:cubicBezTo>
                  <a:cubicBezTo>
                    <a:pt x="264" y="63"/>
                    <a:pt x="280" y="68"/>
                    <a:pt x="293" y="76"/>
                  </a:cubicBezTo>
                  <a:cubicBezTo>
                    <a:pt x="308" y="85"/>
                    <a:pt x="309" y="95"/>
                    <a:pt x="320" y="106"/>
                  </a:cubicBezTo>
                  <a:cubicBezTo>
                    <a:pt x="325" y="112"/>
                    <a:pt x="332" y="119"/>
                    <a:pt x="327" y="128"/>
                  </a:cubicBezTo>
                  <a:cubicBezTo>
                    <a:pt x="319" y="143"/>
                    <a:pt x="293" y="123"/>
                    <a:pt x="293" y="147"/>
                  </a:cubicBezTo>
                  <a:cubicBezTo>
                    <a:pt x="293" y="160"/>
                    <a:pt x="311" y="164"/>
                    <a:pt x="322" y="173"/>
                  </a:cubicBezTo>
                  <a:cubicBezTo>
                    <a:pt x="339" y="187"/>
                    <a:pt x="348" y="199"/>
                    <a:pt x="346" y="222"/>
                  </a:cubicBezTo>
                  <a:cubicBezTo>
                    <a:pt x="345" y="236"/>
                    <a:pt x="340" y="248"/>
                    <a:pt x="332" y="259"/>
                  </a:cubicBezTo>
                  <a:cubicBezTo>
                    <a:pt x="325" y="269"/>
                    <a:pt x="297" y="267"/>
                    <a:pt x="299" y="282"/>
                  </a:cubicBezTo>
                  <a:cubicBezTo>
                    <a:pt x="291" y="232"/>
                    <a:pt x="168" y="266"/>
                    <a:pt x="144" y="287"/>
                  </a:cubicBezTo>
                  <a:cubicBezTo>
                    <a:pt x="135" y="294"/>
                    <a:pt x="122" y="293"/>
                    <a:pt x="116" y="302"/>
                  </a:cubicBezTo>
                  <a:cubicBezTo>
                    <a:pt x="107" y="316"/>
                    <a:pt x="108" y="327"/>
                    <a:pt x="89" y="326"/>
                  </a:cubicBezTo>
                  <a:cubicBezTo>
                    <a:pt x="81" y="334"/>
                    <a:pt x="86" y="349"/>
                    <a:pt x="82" y="360"/>
                  </a:cubicBezTo>
                  <a:cubicBezTo>
                    <a:pt x="76" y="376"/>
                    <a:pt x="67" y="389"/>
                    <a:pt x="72" y="407"/>
                  </a:cubicBezTo>
                  <a:cubicBezTo>
                    <a:pt x="34" y="372"/>
                    <a:pt x="0" y="409"/>
                    <a:pt x="4" y="449"/>
                  </a:cubicBezTo>
                  <a:cubicBezTo>
                    <a:pt x="5" y="452"/>
                    <a:pt x="5" y="456"/>
                    <a:pt x="6" y="459"/>
                  </a:cubicBezTo>
                  <a:cubicBezTo>
                    <a:pt x="18" y="459"/>
                    <a:pt x="18" y="459"/>
                    <a:pt x="18" y="459"/>
                  </a:cubicBezTo>
                  <a:cubicBezTo>
                    <a:pt x="17" y="455"/>
                    <a:pt x="16" y="451"/>
                    <a:pt x="16" y="446"/>
                  </a:cubicBezTo>
                  <a:cubicBezTo>
                    <a:pt x="15" y="435"/>
                    <a:pt x="21" y="413"/>
                    <a:pt x="35" y="410"/>
                  </a:cubicBezTo>
                  <a:cubicBezTo>
                    <a:pt x="60" y="406"/>
                    <a:pt x="63" y="427"/>
                    <a:pt x="71" y="442"/>
                  </a:cubicBezTo>
                  <a:cubicBezTo>
                    <a:pt x="79" y="457"/>
                    <a:pt x="90" y="446"/>
                    <a:pt x="99" y="439"/>
                  </a:cubicBezTo>
                  <a:cubicBezTo>
                    <a:pt x="91" y="432"/>
                    <a:pt x="91" y="405"/>
                    <a:pt x="100" y="399"/>
                  </a:cubicBezTo>
                  <a:cubicBezTo>
                    <a:pt x="112" y="389"/>
                    <a:pt x="116" y="384"/>
                    <a:pt x="133" y="380"/>
                  </a:cubicBezTo>
                  <a:cubicBezTo>
                    <a:pt x="151" y="376"/>
                    <a:pt x="154" y="393"/>
                    <a:pt x="169" y="391"/>
                  </a:cubicBezTo>
                  <a:cubicBezTo>
                    <a:pt x="169" y="411"/>
                    <a:pt x="211" y="419"/>
                    <a:pt x="219" y="398"/>
                  </a:cubicBezTo>
                  <a:cubicBezTo>
                    <a:pt x="215" y="359"/>
                    <a:pt x="230" y="315"/>
                    <a:pt x="259" y="288"/>
                  </a:cubicBezTo>
                  <a:cubicBezTo>
                    <a:pt x="266" y="313"/>
                    <a:pt x="241" y="327"/>
                    <a:pt x="235" y="348"/>
                  </a:cubicBezTo>
                  <a:cubicBezTo>
                    <a:pt x="231" y="363"/>
                    <a:pt x="224" y="364"/>
                    <a:pt x="225" y="379"/>
                  </a:cubicBezTo>
                  <a:cubicBezTo>
                    <a:pt x="226" y="400"/>
                    <a:pt x="224" y="417"/>
                    <a:pt x="204" y="423"/>
                  </a:cubicBezTo>
                  <a:cubicBezTo>
                    <a:pt x="183" y="430"/>
                    <a:pt x="193" y="437"/>
                    <a:pt x="192" y="455"/>
                  </a:cubicBezTo>
                  <a:cubicBezTo>
                    <a:pt x="192" y="456"/>
                    <a:pt x="192" y="458"/>
                    <a:pt x="192" y="459"/>
                  </a:cubicBezTo>
                  <a:cubicBezTo>
                    <a:pt x="204" y="459"/>
                    <a:pt x="204" y="459"/>
                    <a:pt x="204" y="459"/>
                  </a:cubicBezTo>
                  <a:cubicBezTo>
                    <a:pt x="206" y="451"/>
                    <a:pt x="209" y="444"/>
                    <a:pt x="215" y="438"/>
                  </a:cubicBezTo>
                  <a:cubicBezTo>
                    <a:pt x="215" y="445"/>
                    <a:pt x="215" y="452"/>
                    <a:pt x="215" y="459"/>
                  </a:cubicBezTo>
                  <a:cubicBezTo>
                    <a:pt x="230" y="459"/>
                    <a:pt x="230" y="459"/>
                    <a:pt x="230" y="459"/>
                  </a:cubicBezTo>
                  <a:cubicBezTo>
                    <a:pt x="228" y="438"/>
                    <a:pt x="229" y="416"/>
                    <a:pt x="239" y="401"/>
                  </a:cubicBezTo>
                  <a:cubicBezTo>
                    <a:pt x="244" y="393"/>
                    <a:pt x="247" y="376"/>
                    <a:pt x="251" y="366"/>
                  </a:cubicBezTo>
                  <a:cubicBezTo>
                    <a:pt x="257" y="351"/>
                    <a:pt x="257" y="340"/>
                    <a:pt x="269" y="326"/>
                  </a:cubicBezTo>
                  <a:cubicBezTo>
                    <a:pt x="288" y="336"/>
                    <a:pt x="275" y="349"/>
                    <a:pt x="268" y="362"/>
                  </a:cubicBezTo>
                  <a:cubicBezTo>
                    <a:pt x="259" y="380"/>
                    <a:pt x="253" y="400"/>
                    <a:pt x="250" y="420"/>
                  </a:cubicBezTo>
                  <a:cubicBezTo>
                    <a:pt x="248" y="433"/>
                    <a:pt x="246" y="446"/>
                    <a:pt x="246" y="459"/>
                  </a:cubicBezTo>
                  <a:cubicBezTo>
                    <a:pt x="266" y="459"/>
                    <a:pt x="266" y="459"/>
                    <a:pt x="266" y="459"/>
                  </a:cubicBezTo>
                  <a:cubicBezTo>
                    <a:pt x="267" y="449"/>
                    <a:pt x="267" y="440"/>
                    <a:pt x="268" y="430"/>
                  </a:cubicBezTo>
                  <a:cubicBezTo>
                    <a:pt x="269" y="415"/>
                    <a:pt x="271" y="401"/>
                    <a:pt x="274" y="386"/>
                  </a:cubicBezTo>
                  <a:cubicBezTo>
                    <a:pt x="277" y="374"/>
                    <a:pt x="287" y="361"/>
                    <a:pt x="286" y="349"/>
                  </a:cubicBezTo>
                  <a:cubicBezTo>
                    <a:pt x="291" y="354"/>
                    <a:pt x="297" y="359"/>
                    <a:pt x="302" y="365"/>
                  </a:cubicBezTo>
                  <a:cubicBezTo>
                    <a:pt x="317" y="378"/>
                    <a:pt x="319" y="368"/>
                    <a:pt x="318" y="388"/>
                  </a:cubicBezTo>
                  <a:cubicBezTo>
                    <a:pt x="318" y="405"/>
                    <a:pt x="321" y="425"/>
                    <a:pt x="332" y="437"/>
                  </a:cubicBezTo>
                  <a:cubicBezTo>
                    <a:pt x="358" y="467"/>
                    <a:pt x="371" y="443"/>
                    <a:pt x="389" y="425"/>
                  </a:cubicBezTo>
                  <a:cubicBezTo>
                    <a:pt x="389" y="394"/>
                    <a:pt x="389" y="394"/>
                    <a:pt x="389" y="394"/>
                  </a:cubicBezTo>
                  <a:cubicBezTo>
                    <a:pt x="380" y="404"/>
                    <a:pt x="370" y="405"/>
                    <a:pt x="364" y="419"/>
                  </a:cubicBezTo>
                  <a:cubicBezTo>
                    <a:pt x="354" y="443"/>
                    <a:pt x="338" y="429"/>
                    <a:pt x="329" y="413"/>
                  </a:cubicBezTo>
                  <a:cubicBezTo>
                    <a:pt x="329" y="403"/>
                    <a:pt x="330" y="392"/>
                    <a:pt x="334" y="382"/>
                  </a:cubicBezTo>
                  <a:cubicBezTo>
                    <a:pt x="351" y="390"/>
                    <a:pt x="370" y="390"/>
                    <a:pt x="389" y="392"/>
                  </a:cubicBezTo>
                  <a:cubicBezTo>
                    <a:pt x="389" y="373"/>
                    <a:pt x="389" y="373"/>
                    <a:pt x="389" y="373"/>
                  </a:cubicBezTo>
                  <a:cubicBezTo>
                    <a:pt x="334" y="379"/>
                    <a:pt x="282" y="337"/>
                    <a:pt x="273" y="281"/>
                  </a:cubicBezTo>
                  <a:cubicBezTo>
                    <a:pt x="287" y="281"/>
                    <a:pt x="300" y="321"/>
                    <a:pt x="308" y="334"/>
                  </a:cubicBezTo>
                  <a:cubicBezTo>
                    <a:pt x="322" y="356"/>
                    <a:pt x="360" y="361"/>
                    <a:pt x="384" y="362"/>
                  </a:cubicBezTo>
                  <a:cubicBezTo>
                    <a:pt x="386" y="362"/>
                    <a:pt x="387" y="361"/>
                    <a:pt x="389" y="361"/>
                  </a:cubicBezTo>
                  <a:cubicBezTo>
                    <a:pt x="389" y="347"/>
                    <a:pt x="389" y="347"/>
                    <a:pt x="389" y="347"/>
                  </a:cubicBezTo>
                  <a:cubicBezTo>
                    <a:pt x="350" y="350"/>
                    <a:pt x="311" y="331"/>
                    <a:pt x="292" y="283"/>
                  </a:cubicBezTo>
                  <a:cubicBezTo>
                    <a:pt x="303" y="286"/>
                    <a:pt x="308" y="286"/>
                    <a:pt x="314" y="293"/>
                  </a:cubicBezTo>
                  <a:cubicBezTo>
                    <a:pt x="319" y="299"/>
                    <a:pt x="326" y="309"/>
                    <a:pt x="331" y="314"/>
                  </a:cubicBezTo>
                  <a:cubicBezTo>
                    <a:pt x="342" y="325"/>
                    <a:pt x="368" y="334"/>
                    <a:pt x="389" y="335"/>
                  </a:cubicBezTo>
                  <a:cubicBezTo>
                    <a:pt x="389" y="306"/>
                    <a:pt x="389" y="306"/>
                    <a:pt x="389" y="306"/>
                  </a:cubicBezTo>
                  <a:cubicBezTo>
                    <a:pt x="375" y="308"/>
                    <a:pt x="360" y="306"/>
                    <a:pt x="349" y="300"/>
                  </a:cubicBezTo>
                  <a:cubicBezTo>
                    <a:pt x="339" y="295"/>
                    <a:pt x="338" y="284"/>
                    <a:pt x="340" y="273"/>
                  </a:cubicBezTo>
                  <a:cubicBezTo>
                    <a:pt x="344" y="255"/>
                    <a:pt x="349" y="259"/>
                    <a:pt x="357" y="266"/>
                  </a:cubicBezTo>
                  <a:cubicBezTo>
                    <a:pt x="370" y="261"/>
                    <a:pt x="381" y="253"/>
                    <a:pt x="389" y="242"/>
                  </a:cubicBezTo>
                  <a:cubicBezTo>
                    <a:pt x="389" y="170"/>
                    <a:pt x="389" y="170"/>
                    <a:pt x="389" y="170"/>
                  </a:cubicBezTo>
                  <a:cubicBezTo>
                    <a:pt x="382" y="162"/>
                    <a:pt x="374" y="156"/>
                    <a:pt x="367" y="149"/>
                  </a:cubicBezTo>
                  <a:cubicBezTo>
                    <a:pt x="362" y="143"/>
                    <a:pt x="351" y="139"/>
                    <a:pt x="349" y="131"/>
                  </a:cubicBezTo>
                  <a:cubicBezTo>
                    <a:pt x="346" y="118"/>
                    <a:pt x="352" y="107"/>
                    <a:pt x="347" y="94"/>
                  </a:cubicBezTo>
                  <a:cubicBezTo>
                    <a:pt x="356" y="96"/>
                    <a:pt x="361" y="104"/>
                    <a:pt x="371" y="103"/>
                  </a:cubicBezTo>
                  <a:cubicBezTo>
                    <a:pt x="365" y="94"/>
                    <a:pt x="353" y="87"/>
                    <a:pt x="342" y="89"/>
                  </a:cubicBezTo>
                  <a:cubicBezTo>
                    <a:pt x="334" y="76"/>
                    <a:pt x="322" y="66"/>
                    <a:pt x="310" y="57"/>
                  </a:cubicBezTo>
                  <a:cubicBezTo>
                    <a:pt x="301" y="51"/>
                    <a:pt x="291" y="45"/>
                    <a:pt x="282" y="38"/>
                  </a:cubicBezTo>
                  <a:cubicBezTo>
                    <a:pt x="275" y="37"/>
                    <a:pt x="260" y="43"/>
                    <a:pt x="259" y="31"/>
                  </a:cubicBezTo>
                  <a:cubicBezTo>
                    <a:pt x="301" y="38"/>
                    <a:pt x="356" y="58"/>
                    <a:pt x="389" y="86"/>
                  </a:cubicBezTo>
                  <a:cubicBezTo>
                    <a:pt x="389" y="67"/>
                    <a:pt x="389" y="67"/>
                    <a:pt x="389" y="67"/>
                  </a:cubicBezTo>
                  <a:cubicBezTo>
                    <a:pt x="373" y="56"/>
                    <a:pt x="346" y="45"/>
                    <a:pt x="348" y="30"/>
                  </a:cubicBezTo>
                  <a:cubicBezTo>
                    <a:pt x="359" y="33"/>
                    <a:pt x="374" y="39"/>
                    <a:pt x="389" y="48"/>
                  </a:cubicBezTo>
                  <a:lnTo>
                    <a:pt x="389" y="28"/>
                  </a:lnTo>
                  <a:close/>
                  <a:moveTo>
                    <a:pt x="118" y="359"/>
                  </a:moveTo>
                  <a:cubicBezTo>
                    <a:pt x="117" y="343"/>
                    <a:pt x="122" y="321"/>
                    <a:pt x="134" y="314"/>
                  </a:cubicBezTo>
                  <a:cubicBezTo>
                    <a:pt x="127" y="327"/>
                    <a:pt x="135" y="356"/>
                    <a:pt x="118" y="359"/>
                  </a:cubicBezTo>
                  <a:close/>
                  <a:moveTo>
                    <a:pt x="148" y="359"/>
                  </a:moveTo>
                  <a:cubicBezTo>
                    <a:pt x="134" y="355"/>
                    <a:pt x="156" y="301"/>
                    <a:pt x="164" y="294"/>
                  </a:cubicBezTo>
                  <a:cubicBezTo>
                    <a:pt x="163" y="316"/>
                    <a:pt x="153" y="337"/>
                    <a:pt x="148" y="359"/>
                  </a:cubicBezTo>
                  <a:close/>
                  <a:moveTo>
                    <a:pt x="174" y="372"/>
                  </a:moveTo>
                  <a:cubicBezTo>
                    <a:pt x="163" y="367"/>
                    <a:pt x="169" y="343"/>
                    <a:pt x="176" y="333"/>
                  </a:cubicBezTo>
                  <a:cubicBezTo>
                    <a:pt x="184" y="345"/>
                    <a:pt x="172" y="359"/>
                    <a:pt x="174" y="372"/>
                  </a:cubicBezTo>
                  <a:close/>
                  <a:moveTo>
                    <a:pt x="177" y="321"/>
                  </a:moveTo>
                  <a:cubicBezTo>
                    <a:pt x="182" y="313"/>
                    <a:pt x="181" y="297"/>
                    <a:pt x="193" y="295"/>
                  </a:cubicBezTo>
                  <a:cubicBezTo>
                    <a:pt x="190" y="288"/>
                    <a:pt x="193" y="279"/>
                    <a:pt x="202" y="281"/>
                  </a:cubicBezTo>
                  <a:cubicBezTo>
                    <a:pt x="197" y="296"/>
                    <a:pt x="190" y="311"/>
                    <a:pt x="182" y="326"/>
                  </a:cubicBezTo>
                  <a:cubicBezTo>
                    <a:pt x="180" y="325"/>
                    <a:pt x="179" y="323"/>
                    <a:pt x="177" y="321"/>
                  </a:cubicBezTo>
                  <a:close/>
                  <a:moveTo>
                    <a:pt x="208" y="339"/>
                  </a:moveTo>
                  <a:cubicBezTo>
                    <a:pt x="207" y="350"/>
                    <a:pt x="202" y="353"/>
                    <a:pt x="200" y="362"/>
                  </a:cubicBezTo>
                  <a:cubicBezTo>
                    <a:pt x="199" y="373"/>
                    <a:pt x="204" y="386"/>
                    <a:pt x="196" y="395"/>
                  </a:cubicBezTo>
                  <a:cubicBezTo>
                    <a:pt x="185" y="397"/>
                    <a:pt x="197" y="341"/>
                    <a:pt x="199" y="334"/>
                  </a:cubicBezTo>
                  <a:cubicBezTo>
                    <a:pt x="203" y="322"/>
                    <a:pt x="224" y="273"/>
                    <a:pt x="238" y="278"/>
                  </a:cubicBezTo>
                  <a:cubicBezTo>
                    <a:pt x="232" y="300"/>
                    <a:pt x="209" y="314"/>
                    <a:pt x="208" y="339"/>
                  </a:cubicBezTo>
                  <a:close/>
                  <a:moveTo>
                    <a:pt x="287" y="15"/>
                  </a:moveTo>
                  <a:cubicBezTo>
                    <a:pt x="303" y="13"/>
                    <a:pt x="325" y="18"/>
                    <a:pt x="333" y="29"/>
                  </a:cubicBezTo>
                  <a:cubicBezTo>
                    <a:pt x="315" y="29"/>
                    <a:pt x="295" y="29"/>
                    <a:pt x="28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2" name="Freeform 202"/>
            <p:cNvSpPr>
              <a:spLocks noEditPoints="1"/>
            </p:cNvSpPr>
            <p:nvPr/>
          </p:nvSpPr>
          <p:spPr bwMode="auto">
            <a:xfrm>
              <a:off x="9066213" y="6475413"/>
              <a:ext cx="1430338" cy="396875"/>
            </a:xfrm>
            <a:custGeom>
              <a:avLst/>
              <a:gdLst>
                <a:gd name="T0" fmla="*/ 418 w 451"/>
                <a:gd name="T1" fmla="*/ 80 h 125"/>
                <a:gd name="T2" fmla="*/ 352 w 451"/>
                <a:gd name="T3" fmla="*/ 69 h 125"/>
                <a:gd name="T4" fmla="*/ 303 w 451"/>
                <a:gd name="T5" fmla="*/ 34 h 125"/>
                <a:gd name="T6" fmla="*/ 234 w 451"/>
                <a:gd name="T7" fmla="*/ 29 h 125"/>
                <a:gd name="T8" fmla="*/ 173 w 451"/>
                <a:gd name="T9" fmla="*/ 5 h 125"/>
                <a:gd name="T10" fmla="*/ 106 w 451"/>
                <a:gd name="T11" fmla="*/ 27 h 125"/>
                <a:gd name="T12" fmla="*/ 43 w 451"/>
                <a:gd name="T13" fmla="*/ 29 h 125"/>
                <a:gd name="T14" fmla="*/ 38 w 451"/>
                <a:gd name="T15" fmla="*/ 121 h 125"/>
                <a:gd name="T16" fmla="*/ 94 w 451"/>
                <a:gd name="T17" fmla="*/ 121 h 125"/>
                <a:gd name="T18" fmla="*/ 116 w 451"/>
                <a:gd name="T19" fmla="*/ 112 h 125"/>
                <a:gd name="T20" fmla="*/ 128 w 451"/>
                <a:gd name="T21" fmla="*/ 121 h 125"/>
                <a:gd name="T22" fmla="*/ 150 w 451"/>
                <a:gd name="T23" fmla="*/ 121 h 125"/>
                <a:gd name="T24" fmla="*/ 117 w 451"/>
                <a:gd name="T25" fmla="*/ 90 h 125"/>
                <a:gd name="T26" fmla="*/ 161 w 451"/>
                <a:gd name="T27" fmla="*/ 102 h 125"/>
                <a:gd name="T28" fmla="*/ 113 w 451"/>
                <a:gd name="T29" fmla="*/ 57 h 125"/>
                <a:gd name="T30" fmla="*/ 149 w 451"/>
                <a:gd name="T31" fmla="*/ 23 h 125"/>
                <a:gd name="T32" fmla="*/ 200 w 451"/>
                <a:gd name="T33" fmla="*/ 34 h 125"/>
                <a:gd name="T34" fmla="*/ 188 w 451"/>
                <a:gd name="T35" fmla="*/ 112 h 125"/>
                <a:gd name="T36" fmla="*/ 175 w 451"/>
                <a:gd name="T37" fmla="*/ 121 h 125"/>
                <a:gd name="T38" fmla="*/ 223 w 451"/>
                <a:gd name="T39" fmla="*/ 121 h 125"/>
                <a:gd name="T40" fmla="*/ 214 w 451"/>
                <a:gd name="T41" fmla="*/ 115 h 125"/>
                <a:gd name="T42" fmla="*/ 211 w 451"/>
                <a:gd name="T43" fmla="*/ 77 h 125"/>
                <a:gd name="T44" fmla="*/ 236 w 451"/>
                <a:gd name="T45" fmla="*/ 51 h 125"/>
                <a:gd name="T46" fmla="*/ 258 w 451"/>
                <a:gd name="T47" fmla="*/ 44 h 125"/>
                <a:gd name="T48" fmla="*/ 252 w 451"/>
                <a:gd name="T49" fmla="*/ 52 h 125"/>
                <a:gd name="T50" fmla="*/ 300 w 451"/>
                <a:gd name="T51" fmla="*/ 67 h 125"/>
                <a:gd name="T52" fmla="*/ 288 w 451"/>
                <a:gd name="T53" fmla="*/ 51 h 125"/>
                <a:gd name="T54" fmla="*/ 307 w 451"/>
                <a:gd name="T55" fmla="*/ 100 h 125"/>
                <a:gd name="T56" fmla="*/ 305 w 451"/>
                <a:gd name="T57" fmla="*/ 121 h 125"/>
                <a:gd name="T58" fmla="*/ 325 w 451"/>
                <a:gd name="T59" fmla="*/ 121 h 125"/>
                <a:gd name="T60" fmla="*/ 335 w 451"/>
                <a:gd name="T61" fmla="*/ 106 h 125"/>
                <a:gd name="T62" fmla="*/ 413 w 451"/>
                <a:gd name="T63" fmla="*/ 97 h 125"/>
                <a:gd name="T64" fmla="*/ 437 w 451"/>
                <a:gd name="T65" fmla="*/ 121 h 125"/>
                <a:gd name="T66" fmla="*/ 451 w 451"/>
                <a:gd name="T67" fmla="*/ 121 h 125"/>
                <a:gd name="T68" fmla="*/ 418 w 451"/>
                <a:gd name="T69" fmla="*/ 80 h 125"/>
                <a:gd name="T70" fmla="*/ 48 w 451"/>
                <a:gd name="T71" fmla="*/ 116 h 125"/>
                <a:gd name="T72" fmla="*/ 78 w 451"/>
                <a:gd name="T73" fmla="*/ 104 h 125"/>
                <a:gd name="T74" fmla="*/ 36 w 451"/>
                <a:gd name="T75" fmla="*/ 102 h 125"/>
                <a:gd name="T76" fmla="*/ 71 w 451"/>
                <a:gd name="T77" fmla="*/ 89 h 125"/>
                <a:gd name="T78" fmla="*/ 26 w 451"/>
                <a:gd name="T79" fmla="*/ 91 h 125"/>
                <a:gd name="T80" fmla="*/ 35 w 451"/>
                <a:gd name="T81" fmla="*/ 49 h 125"/>
                <a:gd name="T82" fmla="*/ 76 w 451"/>
                <a:gd name="T83" fmla="*/ 51 h 125"/>
                <a:gd name="T84" fmla="*/ 65 w 451"/>
                <a:gd name="T85" fmla="*/ 36 h 125"/>
                <a:gd name="T86" fmla="*/ 100 w 451"/>
                <a:gd name="T87" fmla="*/ 75 h 125"/>
                <a:gd name="T88" fmla="*/ 103 w 451"/>
                <a:gd name="T89" fmla="*/ 109 h 125"/>
                <a:gd name="T90" fmla="*/ 48 w 451"/>
                <a:gd name="T91" fmla="*/ 11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1" h="125">
                  <a:moveTo>
                    <a:pt x="418" y="80"/>
                  </a:moveTo>
                  <a:cubicBezTo>
                    <a:pt x="399" y="68"/>
                    <a:pt x="375" y="64"/>
                    <a:pt x="352" y="69"/>
                  </a:cubicBezTo>
                  <a:cubicBezTo>
                    <a:pt x="337" y="73"/>
                    <a:pt x="321" y="43"/>
                    <a:pt x="303" y="34"/>
                  </a:cubicBezTo>
                  <a:cubicBezTo>
                    <a:pt x="282" y="24"/>
                    <a:pt x="257" y="21"/>
                    <a:pt x="234" y="29"/>
                  </a:cubicBezTo>
                  <a:cubicBezTo>
                    <a:pt x="218" y="35"/>
                    <a:pt x="194" y="8"/>
                    <a:pt x="173" y="5"/>
                  </a:cubicBezTo>
                  <a:cubicBezTo>
                    <a:pt x="145" y="0"/>
                    <a:pt x="126" y="10"/>
                    <a:pt x="106" y="27"/>
                  </a:cubicBezTo>
                  <a:cubicBezTo>
                    <a:pt x="86" y="20"/>
                    <a:pt x="62" y="19"/>
                    <a:pt x="43" y="29"/>
                  </a:cubicBezTo>
                  <a:cubicBezTo>
                    <a:pt x="0" y="50"/>
                    <a:pt x="5" y="99"/>
                    <a:pt x="38" y="121"/>
                  </a:cubicBezTo>
                  <a:cubicBezTo>
                    <a:pt x="94" y="121"/>
                    <a:pt x="94" y="121"/>
                    <a:pt x="94" y="121"/>
                  </a:cubicBezTo>
                  <a:cubicBezTo>
                    <a:pt x="101" y="112"/>
                    <a:pt x="106" y="104"/>
                    <a:pt x="116" y="112"/>
                  </a:cubicBezTo>
                  <a:cubicBezTo>
                    <a:pt x="120" y="115"/>
                    <a:pt x="124" y="118"/>
                    <a:pt x="128" y="121"/>
                  </a:cubicBezTo>
                  <a:cubicBezTo>
                    <a:pt x="150" y="121"/>
                    <a:pt x="150" y="121"/>
                    <a:pt x="150" y="121"/>
                  </a:cubicBezTo>
                  <a:cubicBezTo>
                    <a:pt x="133" y="117"/>
                    <a:pt x="118" y="105"/>
                    <a:pt x="117" y="90"/>
                  </a:cubicBezTo>
                  <a:cubicBezTo>
                    <a:pt x="131" y="98"/>
                    <a:pt x="144" y="110"/>
                    <a:pt x="161" y="102"/>
                  </a:cubicBezTo>
                  <a:cubicBezTo>
                    <a:pt x="139" y="91"/>
                    <a:pt x="108" y="84"/>
                    <a:pt x="113" y="57"/>
                  </a:cubicBezTo>
                  <a:cubicBezTo>
                    <a:pt x="116" y="38"/>
                    <a:pt x="132" y="27"/>
                    <a:pt x="149" y="23"/>
                  </a:cubicBezTo>
                  <a:cubicBezTo>
                    <a:pt x="166" y="19"/>
                    <a:pt x="187" y="22"/>
                    <a:pt x="200" y="34"/>
                  </a:cubicBezTo>
                  <a:cubicBezTo>
                    <a:pt x="214" y="48"/>
                    <a:pt x="187" y="89"/>
                    <a:pt x="188" y="112"/>
                  </a:cubicBezTo>
                  <a:cubicBezTo>
                    <a:pt x="185" y="116"/>
                    <a:pt x="180" y="119"/>
                    <a:pt x="175" y="121"/>
                  </a:cubicBezTo>
                  <a:cubicBezTo>
                    <a:pt x="223" y="121"/>
                    <a:pt x="223" y="121"/>
                    <a:pt x="223" y="121"/>
                  </a:cubicBezTo>
                  <a:cubicBezTo>
                    <a:pt x="220" y="119"/>
                    <a:pt x="217" y="117"/>
                    <a:pt x="214" y="115"/>
                  </a:cubicBezTo>
                  <a:cubicBezTo>
                    <a:pt x="198" y="105"/>
                    <a:pt x="202" y="92"/>
                    <a:pt x="211" y="77"/>
                  </a:cubicBezTo>
                  <a:cubicBezTo>
                    <a:pt x="218" y="65"/>
                    <a:pt x="224" y="58"/>
                    <a:pt x="236" y="51"/>
                  </a:cubicBezTo>
                  <a:cubicBezTo>
                    <a:pt x="237" y="51"/>
                    <a:pt x="262" y="39"/>
                    <a:pt x="258" y="44"/>
                  </a:cubicBezTo>
                  <a:cubicBezTo>
                    <a:pt x="255" y="46"/>
                    <a:pt x="253" y="48"/>
                    <a:pt x="252" y="52"/>
                  </a:cubicBezTo>
                  <a:cubicBezTo>
                    <a:pt x="271" y="50"/>
                    <a:pt x="282" y="68"/>
                    <a:pt x="300" y="67"/>
                  </a:cubicBezTo>
                  <a:cubicBezTo>
                    <a:pt x="299" y="59"/>
                    <a:pt x="295" y="54"/>
                    <a:pt x="288" y="51"/>
                  </a:cubicBezTo>
                  <a:cubicBezTo>
                    <a:pt x="315" y="44"/>
                    <a:pt x="342" y="94"/>
                    <a:pt x="307" y="100"/>
                  </a:cubicBezTo>
                  <a:cubicBezTo>
                    <a:pt x="308" y="107"/>
                    <a:pt x="307" y="114"/>
                    <a:pt x="305" y="121"/>
                  </a:cubicBezTo>
                  <a:cubicBezTo>
                    <a:pt x="325" y="121"/>
                    <a:pt x="325" y="121"/>
                    <a:pt x="325" y="121"/>
                  </a:cubicBezTo>
                  <a:cubicBezTo>
                    <a:pt x="327" y="116"/>
                    <a:pt x="331" y="111"/>
                    <a:pt x="335" y="106"/>
                  </a:cubicBezTo>
                  <a:cubicBezTo>
                    <a:pt x="358" y="83"/>
                    <a:pt x="383" y="80"/>
                    <a:pt x="413" y="97"/>
                  </a:cubicBezTo>
                  <a:cubicBezTo>
                    <a:pt x="426" y="104"/>
                    <a:pt x="432" y="111"/>
                    <a:pt x="437" y="121"/>
                  </a:cubicBezTo>
                  <a:cubicBezTo>
                    <a:pt x="451" y="121"/>
                    <a:pt x="451" y="121"/>
                    <a:pt x="451" y="121"/>
                  </a:cubicBezTo>
                  <a:cubicBezTo>
                    <a:pt x="445" y="104"/>
                    <a:pt x="434" y="90"/>
                    <a:pt x="418" y="80"/>
                  </a:cubicBezTo>
                  <a:close/>
                  <a:moveTo>
                    <a:pt x="48" y="116"/>
                  </a:moveTo>
                  <a:cubicBezTo>
                    <a:pt x="57" y="111"/>
                    <a:pt x="75" y="119"/>
                    <a:pt x="78" y="104"/>
                  </a:cubicBezTo>
                  <a:cubicBezTo>
                    <a:pt x="69" y="99"/>
                    <a:pt x="42" y="111"/>
                    <a:pt x="36" y="102"/>
                  </a:cubicBezTo>
                  <a:cubicBezTo>
                    <a:pt x="39" y="88"/>
                    <a:pt x="70" y="102"/>
                    <a:pt x="71" y="89"/>
                  </a:cubicBezTo>
                  <a:cubicBezTo>
                    <a:pt x="71" y="81"/>
                    <a:pt x="30" y="89"/>
                    <a:pt x="26" y="91"/>
                  </a:cubicBezTo>
                  <a:cubicBezTo>
                    <a:pt x="25" y="78"/>
                    <a:pt x="25" y="60"/>
                    <a:pt x="35" y="49"/>
                  </a:cubicBezTo>
                  <a:cubicBezTo>
                    <a:pt x="49" y="53"/>
                    <a:pt x="62" y="49"/>
                    <a:pt x="76" y="51"/>
                  </a:cubicBezTo>
                  <a:cubicBezTo>
                    <a:pt x="76" y="42"/>
                    <a:pt x="65" y="39"/>
                    <a:pt x="65" y="36"/>
                  </a:cubicBezTo>
                  <a:cubicBezTo>
                    <a:pt x="93" y="24"/>
                    <a:pt x="99" y="56"/>
                    <a:pt x="100" y="75"/>
                  </a:cubicBezTo>
                  <a:cubicBezTo>
                    <a:pt x="101" y="86"/>
                    <a:pt x="101" y="98"/>
                    <a:pt x="103" y="109"/>
                  </a:cubicBezTo>
                  <a:cubicBezTo>
                    <a:pt x="86" y="117"/>
                    <a:pt x="66" y="125"/>
                    <a:pt x="48"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3" name="Freeform 203"/>
            <p:cNvSpPr>
              <a:spLocks/>
            </p:cNvSpPr>
            <p:nvPr/>
          </p:nvSpPr>
          <p:spPr bwMode="auto">
            <a:xfrm>
              <a:off x="10604500" y="5810250"/>
              <a:ext cx="504825" cy="1049338"/>
            </a:xfrm>
            <a:custGeom>
              <a:avLst/>
              <a:gdLst>
                <a:gd name="T0" fmla="*/ 34 w 159"/>
                <a:gd name="T1" fmla="*/ 246 h 331"/>
                <a:gd name="T2" fmla="*/ 39 w 159"/>
                <a:gd name="T3" fmla="*/ 266 h 331"/>
                <a:gd name="T4" fmla="*/ 49 w 159"/>
                <a:gd name="T5" fmla="*/ 206 h 331"/>
                <a:gd name="T6" fmla="*/ 77 w 159"/>
                <a:gd name="T7" fmla="*/ 111 h 331"/>
                <a:gd name="T8" fmla="*/ 113 w 159"/>
                <a:gd name="T9" fmla="*/ 54 h 331"/>
                <a:gd name="T10" fmla="*/ 159 w 159"/>
                <a:gd name="T11" fmla="*/ 2 h 331"/>
                <a:gd name="T12" fmla="*/ 153 w 159"/>
                <a:gd name="T13" fmla="*/ 0 h 331"/>
                <a:gd name="T14" fmla="*/ 131 w 159"/>
                <a:gd name="T15" fmla="*/ 10 h 331"/>
                <a:gd name="T16" fmla="*/ 69 w 159"/>
                <a:gd name="T17" fmla="*/ 94 h 331"/>
                <a:gd name="T18" fmla="*/ 43 w 159"/>
                <a:gd name="T19" fmla="*/ 174 h 331"/>
                <a:gd name="T20" fmla="*/ 31 w 159"/>
                <a:gd name="T21" fmla="*/ 237 h 331"/>
                <a:gd name="T22" fmla="*/ 35 w 159"/>
                <a:gd name="T23" fmla="*/ 98 h 331"/>
                <a:gd name="T24" fmla="*/ 54 w 159"/>
                <a:gd name="T25" fmla="*/ 46 h 331"/>
                <a:gd name="T26" fmla="*/ 29 w 159"/>
                <a:gd name="T27" fmla="*/ 57 h 331"/>
                <a:gd name="T28" fmla="*/ 6 w 159"/>
                <a:gd name="T29" fmla="*/ 152 h 331"/>
                <a:gd name="T30" fmla="*/ 7 w 159"/>
                <a:gd name="T31" fmla="*/ 254 h 331"/>
                <a:gd name="T32" fmla="*/ 27 w 159"/>
                <a:gd name="T33" fmla="*/ 331 h 331"/>
                <a:gd name="T34" fmla="*/ 46 w 159"/>
                <a:gd name="T35" fmla="*/ 331 h 331"/>
                <a:gd name="T36" fmla="*/ 34 w 159"/>
                <a:gd name="T37" fmla="*/ 246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9" h="331">
                  <a:moveTo>
                    <a:pt x="34" y="246"/>
                  </a:moveTo>
                  <a:cubicBezTo>
                    <a:pt x="44" y="250"/>
                    <a:pt x="29" y="262"/>
                    <a:pt x="39" y="266"/>
                  </a:cubicBezTo>
                  <a:cubicBezTo>
                    <a:pt x="55" y="260"/>
                    <a:pt x="47" y="218"/>
                    <a:pt x="49" y="206"/>
                  </a:cubicBezTo>
                  <a:cubicBezTo>
                    <a:pt x="53" y="175"/>
                    <a:pt x="60" y="138"/>
                    <a:pt x="77" y="111"/>
                  </a:cubicBezTo>
                  <a:cubicBezTo>
                    <a:pt x="89" y="92"/>
                    <a:pt x="102" y="72"/>
                    <a:pt x="113" y="54"/>
                  </a:cubicBezTo>
                  <a:cubicBezTo>
                    <a:pt x="124" y="33"/>
                    <a:pt x="152" y="26"/>
                    <a:pt x="159" y="2"/>
                  </a:cubicBezTo>
                  <a:cubicBezTo>
                    <a:pt x="157" y="1"/>
                    <a:pt x="155" y="0"/>
                    <a:pt x="153" y="0"/>
                  </a:cubicBezTo>
                  <a:cubicBezTo>
                    <a:pt x="146" y="3"/>
                    <a:pt x="139" y="7"/>
                    <a:pt x="131" y="10"/>
                  </a:cubicBezTo>
                  <a:cubicBezTo>
                    <a:pt x="105" y="32"/>
                    <a:pt x="74" y="81"/>
                    <a:pt x="69" y="94"/>
                  </a:cubicBezTo>
                  <a:cubicBezTo>
                    <a:pt x="58" y="120"/>
                    <a:pt x="48" y="146"/>
                    <a:pt x="43" y="174"/>
                  </a:cubicBezTo>
                  <a:cubicBezTo>
                    <a:pt x="40" y="190"/>
                    <a:pt x="47" y="229"/>
                    <a:pt x="31" y="237"/>
                  </a:cubicBezTo>
                  <a:cubicBezTo>
                    <a:pt x="21" y="191"/>
                    <a:pt x="28" y="143"/>
                    <a:pt x="35" y="98"/>
                  </a:cubicBezTo>
                  <a:cubicBezTo>
                    <a:pt x="39" y="91"/>
                    <a:pt x="45" y="65"/>
                    <a:pt x="54" y="46"/>
                  </a:cubicBezTo>
                  <a:cubicBezTo>
                    <a:pt x="45" y="49"/>
                    <a:pt x="37" y="53"/>
                    <a:pt x="29" y="57"/>
                  </a:cubicBezTo>
                  <a:cubicBezTo>
                    <a:pt x="17" y="87"/>
                    <a:pt x="9" y="119"/>
                    <a:pt x="6" y="152"/>
                  </a:cubicBezTo>
                  <a:cubicBezTo>
                    <a:pt x="3" y="184"/>
                    <a:pt x="0" y="223"/>
                    <a:pt x="7" y="254"/>
                  </a:cubicBezTo>
                  <a:cubicBezTo>
                    <a:pt x="13" y="280"/>
                    <a:pt x="22" y="305"/>
                    <a:pt x="27" y="331"/>
                  </a:cubicBezTo>
                  <a:cubicBezTo>
                    <a:pt x="46" y="331"/>
                    <a:pt x="46" y="331"/>
                    <a:pt x="46" y="331"/>
                  </a:cubicBezTo>
                  <a:cubicBezTo>
                    <a:pt x="38" y="304"/>
                    <a:pt x="33" y="275"/>
                    <a:pt x="34" y="2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4" name="Freeform 204"/>
            <p:cNvSpPr>
              <a:spLocks/>
            </p:cNvSpPr>
            <p:nvPr/>
          </p:nvSpPr>
          <p:spPr bwMode="auto">
            <a:xfrm>
              <a:off x="10842625" y="5913438"/>
              <a:ext cx="498475" cy="946150"/>
            </a:xfrm>
            <a:custGeom>
              <a:avLst/>
              <a:gdLst>
                <a:gd name="T0" fmla="*/ 66 w 157"/>
                <a:gd name="T1" fmla="*/ 108 h 298"/>
                <a:gd name="T2" fmla="*/ 111 w 157"/>
                <a:gd name="T3" fmla="*/ 55 h 298"/>
                <a:gd name="T4" fmla="*/ 135 w 157"/>
                <a:gd name="T5" fmla="*/ 33 h 298"/>
                <a:gd name="T6" fmla="*/ 149 w 157"/>
                <a:gd name="T7" fmla="*/ 0 h 298"/>
                <a:gd name="T8" fmla="*/ 110 w 157"/>
                <a:gd name="T9" fmla="*/ 34 h 298"/>
                <a:gd name="T10" fmla="*/ 54 w 157"/>
                <a:gd name="T11" fmla="*/ 94 h 298"/>
                <a:gd name="T12" fmla="*/ 19 w 157"/>
                <a:gd name="T13" fmla="*/ 160 h 298"/>
                <a:gd name="T14" fmla="*/ 12 w 157"/>
                <a:gd name="T15" fmla="*/ 195 h 298"/>
                <a:gd name="T16" fmla="*/ 9 w 157"/>
                <a:gd name="T17" fmla="*/ 224 h 298"/>
                <a:gd name="T18" fmla="*/ 11 w 157"/>
                <a:gd name="T19" fmla="*/ 298 h 298"/>
                <a:gd name="T20" fmla="*/ 25 w 157"/>
                <a:gd name="T21" fmla="*/ 298 h 298"/>
                <a:gd name="T22" fmla="*/ 66 w 157"/>
                <a:gd name="T23" fmla="*/ 10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298">
                  <a:moveTo>
                    <a:pt x="66" y="108"/>
                  </a:moveTo>
                  <a:cubicBezTo>
                    <a:pt x="66" y="88"/>
                    <a:pt x="94" y="62"/>
                    <a:pt x="111" y="55"/>
                  </a:cubicBezTo>
                  <a:cubicBezTo>
                    <a:pt x="123" y="50"/>
                    <a:pt x="122" y="39"/>
                    <a:pt x="135" y="33"/>
                  </a:cubicBezTo>
                  <a:cubicBezTo>
                    <a:pt x="154" y="25"/>
                    <a:pt x="157" y="23"/>
                    <a:pt x="149" y="0"/>
                  </a:cubicBezTo>
                  <a:cubicBezTo>
                    <a:pt x="144" y="18"/>
                    <a:pt x="128" y="34"/>
                    <a:pt x="110" y="34"/>
                  </a:cubicBezTo>
                  <a:cubicBezTo>
                    <a:pt x="88" y="48"/>
                    <a:pt x="67" y="73"/>
                    <a:pt x="54" y="94"/>
                  </a:cubicBezTo>
                  <a:cubicBezTo>
                    <a:pt x="41" y="115"/>
                    <a:pt x="27" y="136"/>
                    <a:pt x="19" y="160"/>
                  </a:cubicBezTo>
                  <a:cubicBezTo>
                    <a:pt x="16" y="171"/>
                    <a:pt x="13" y="183"/>
                    <a:pt x="12" y="195"/>
                  </a:cubicBezTo>
                  <a:cubicBezTo>
                    <a:pt x="1" y="202"/>
                    <a:pt x="0" y="216"/>
                    <a:pt x="9" y="224"/>
                  </a:cubicBezTo>
                  <a:cubicBezTo>
                    <a:pt x="8" y="251"/>
                    <a:pt x="8" y="275"/>
                    <a:pt x="11" y="298"/>
                  </a:cubicBezTo>
                  <a:cubicBezTo>
                    <a:pt x="25" y="298"/>
                    <a:pt x="25" y="298"/>
                    <a:pt x="25" y="298"/>
                  </a:cubicBezTo>
                  <a:cubicBezTo>
                    <a:pt x="14" y="232"/>
                    <a:pt x="27" y="158"/>
                    <a:pt x="66"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5" name="Freeform 205"/>
            <p:cNvSpPr>
              <a:spLocks/>
            </p:cNvSpPr>
            <p:nvPr/>
          </p:nvSpPr>
          <p:spPr bwMode="auto">
            <a:xfrm>
              <a:off x="10766425" y="5843588"/>
              <a:ext cx="469900" cy="1016000"/>
            </a:xfrm>
            <a:custGeom>
              <a:avLst/>
              <a:gdLst>
                <a:gd name="T0" fmla="*/ 24 w 148"/>
                <a:gd name="T1" fmla="*/ 196 h 320"/>
                <a:gd name="T2" fmla="*/ 63 w 148"/>
                <a:gd name="T3" fmla="*/ 98 h 320"/>
                <a:gd name="T4" fmla="*/ 91 w 148"/>
                <a:gd name="T5" fmla="*/ 58 h 320"/>
                <a:gd name="T6" fmla="*/ 148 w 148"/>
                <a:gd name="T7" fmla="*/ 9 h 320"/>
                <a:gd name="T8" fmla="*/ 23 w 148"/>
                <a:gd name="T9" fmla="*/ 153 h 320"/>
                <a:gd name="T10" fmla="*/ 4 w 148"/>
                <a:gd name="T11" fmla="*/ 273 h 320"/>
                <a:gd name="T12" fmla="*/ 11 w 148"/>
                <a:gd name="T13" fmla="*/ 320 h 320"/>
                <a:gd name="T14" fmla="*/ 20 w 148"/>
                <a:gd name="T15" fmla="*/ 320 h 320"/>
                <a:gd name="T16" fmla="*/ 24 w 148"/>
                <a:gd name="T17" fmla="*/ 19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20">
                  <a:moveTo>
                    <a:pt x="24" y="196"/>
                  </a:moveTo>
                  <a:cubicBezTo>
                    <a:pt x="33" y="164"/>
                    <a:pt x="45" y="125"/>
                    <a:pt x="63" y="98"/>
                  </a:cubicBezTo>
                  <a:cubicBezTo>
                    <a:pt x="72" y="84"/>
                    <a:pt x="83" y="72"/>
                    <a:pt x="91" y="58"/>
                  </a:cubicBezTo>
                  <a:cubicBezTo>
                    <a:pt x="102" y="39"/>
                    <a:pt x="131" y="24"/>
                    <a:pt x="148" y="9"/>
                  </a:cubicBezTo>
                  <a:cubicBezTo>
                    <a:pt x="92" y="0"/>
                    <a:pt x="33" y="110"/>
                    <a:pt x="23" y="153"/>
                  </a:cubicBezTo>
                  <a:cubicBezTo>
                    <a:pt x="0" y="186"/>
                    <a:pt x="4" y="236"/>
                    <a:pt x="4" y="273"/>
                  </a:cubicBezTo>
                  <a:cubicBezTo>
                    <a:pt x="4" y="289"/>
                    <a:pt x="7" y="305"/>
                    <a:pt x="11" y="320"/>
                  </a:cubicBezTo>
                  <a:cubicBezTo>
                    <a:pt x="20" y="320"/>
                    <a:pt x="20" y="320"/>
                    <a:pt x="20" y="320"/>
                  </a:cubicBezTo>
                  <a:cubicBezTo>
                    <a:pt x="11" y="279"/>
                    <a:pt x="14" y="236"/>
                    <a:pt x="24"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6" name="Freeform 206"/>
            <p:cNvSpPr>
              <a:spLocks/>
            </p:cNvSpPr>
            <p:nvPr/>
          </p:nvSpPr>
          <p:spPr bwMode="auto">
            <a:xfrm>
              <a:off x="11861800" y="6573838"/>
              <a:ext cx="95250" cy="285750"/>
            </a:xfrm>
            <a:custGeom>
              <a:avLst/>
              <a:gdLst>
                <a:gd name="T0" fmla="*/ 11 w 30"/>
                <a:gd name="T1" fmla="*/ 83 h 90"/>
                <a:gd name="T2" fmla="*/ 21 w 30"/>
                <a:gd name="T3" fmla="*/ 54 h 90"/>
                <a:gd name="T4" fmla="*/ 16 w 30"/>
                <a:gd name="T5" fmla="*/ 32 h 90"/>
                <a:gd name="T6" fmla="*/ 17 w 30"/>
                <a:gd name="T7" fmla="*/ 0 h 90"/>
                <a:gd name="T8" fmla="*/ 1 w 30"/>
                <a:gd name="T9" fmla="*/ 40 h 90"/>
                <a:gd name="T10" fmla="*/ 0 w 30"/>
                <a:gd name="T11" fmla="*/ 90 h 90"/>
                <a:gd name="T12" fmla="*/ 11 w 30"/>
                <a:gd name="T13" fmla="*/ 90 h 90"/>
                <a:gd name="T14" fmla="*/ 11 w 30"/>
                <a:gd name="T15" fmla="*/ 83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90">
                  <a:moveTo>
                    <a:pt x="11" y="83"/>
                  </a:moveTo>
                  <a:cubicBezTo>
                    <a:pt x="11" y="65"/>
                    <a:pt x="19" y="68"/>
                    <a:pt x="21" y="54"/>
                  </a:cubicBezTo>
                  <a:cubicBezTo>
                    <a:pt x="20" y="45"/>
                    <a:pt x="10" y="42"/>
                    <a:pt x="16" y="32"/>
                  </a:cubicBezTo>
                  <a:cubicBezTo>
                    <a:pt x="20" y="26"/>
                    <a:pt x="30" y="6"/>
                    <a:pt x="17" y="0"/>
                  </a:cubicBezTo>
                  <a:cubicBezTo>
                    <a:pt x="3" y="11"/>
                    <a:pt x="13" y="28"/>
                    <a:pt x="1" y="40"/>
                  </a:cubicBezTo>
                  <a:cubicBezTo>
                    <a:pt x="3" y="54"/>
                    <a:pt x="1" y="73"/>
                    <a:pt x="0" y="90"/>
                  </a:cubicBezTo>
                  <a:cubicBezTo>
                    <a:pt x="11" y="90"/>
                    <a:pt x="11" y="90"/>
                    <a:pt x="11" y="90"/>
                  </a:cubicBezTo>
                  <a:cubicBezTo>
                    <a:pt x="11" y="88"/>
                    <a:pt x="11" y="85"/>
                    <a:pt x="11"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8" name="Freeform 208"/>
            <p:cNvSpPr>
              <a:spLocks/>
            </p:cNvSpPr>
            <p:nvPr/>
          </p:nvSpPr>
          <p:spPr bwMode="auto">
            <a:xfrm>
              <a:off x="10121900" y="6831013"/>
              <a:ext cx="60325" cy="28575"/>
            </a:xfrm>
            <a:custGeom>
              <a:avLst/>
              <a:gdLst>
                <a:gd name="T0" fmla="*/ 0 w 19"/>
                <a:gd name="T1" fmla="*/ 0 h 9"/>
                <a:gd name="T2" fmla="*/ 4 w 19"/>
                <a:gd name="T3" fmla="*/ 9 h 9"/>
                <a:gd name="T4" fmla="*/ 19 w 19"/>
                <a:gd name="T5" fmla="*/ 9 h 9"/>
                <a:gd name="T6" fmla="*/ 0 w 19"/>
                <a:gd name="T7" fmla="*/ 0 h 9"/>
              </a:gdLst>
              <a:ahLst/>
              <a:cxnLst>
                <a:cxn ang="0">
                  <a:pos x="T0" y="T1"/>
                </a:cxn>
                <a:cxn ang="0">
                  <a:pos x="T2" y="T3"/>
                </a:cxn>
                <a:cxn ang="0">
                  <a:pos x="T4" y="T5"/>
                </a:cxn>
                <a:cxn ang="0">
                  <a:pos x="T6" y="T7"/>
                </a:cxn>
              </a:cxnLst>
              <a:rect l="0" t="0" r="r" b="b"/>
              <a:pathLst>
                <a:path w="19" h="9">
                  <a:moveTo>
                    <a:pt x="0" y="0"/>
                  </a:moveTo>
                  <a:cubicBezTo>
                    <a:pt x="0" y="3"/>
                    <a:pt x="2" y="6"/>
                    <a:pt x="4" y="9"/>
                  </a:cubicBezTo>
                  <a:cubicBezTo>
                    <a:pt x="19" y="9"/>
                    <a:pt x="19" y="9"/>
                    <a:pt x="19" y="9"/>
                  </a:cubicBezTo>
                  <a:cubicBezTo>
                    <a:pt x="13" y="6"/>
                    <a:pt x="8"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9" name="Freeform 209"/>
            <p:cNvSpPr>
              <a:spLocks/>
            </p:cNvSpPr>
            <p:nvPr/>
          </p:nvSpPr>
          <p:spPr bwMode="auto">
            <a:xfrm>
              <a:off x="10163175" y="6773863"/>
              <a:ext cx="168275" cy="85725"/>
            </a:xfrm>
            <a:custGeom>
              <a:avLst/>
              <a:gdLst>
                <a:gd name="T0" fmla="*/ 28 w 53"/>
                <a:gd name="T1" fmla="*/ 12 h 27"/>
                <a:gd name="T2" fmla="*/ 0 w 53"/>
                <a:gd name="T3" fmla="*/ 12 h 27"/>
                <a:gd name="T4" fmla="*/ 21 w 53"/>
                <a:gd name="T5" fmla="*/ 27 h 27"/>
                <a:gd name="T6" fmla="*/ 53 w 53"/>
                <a:gd name="T7" fmla="*/ 27 h 27"/>
                <a:gd name="T8" fmla="*/ 28 w 53"/>
                <a:gd name="T9" fmla="*/ 12 h 27"/>
              </a:gdLst>
              <a:ahLst/>
              <a:cxnLst>
                <a:cxn ang="0">
                  <a:pos x="T0" y="T1"/>
                </a:cxn>
                <a:cxn ang="0">
                  <a:pos x="T2" y="T3"/>
                </a:cxn>
                <a:cxn ang="0">
                  <a:pos x="T4" y="T5"/>
                </a:cxn>
                <a:cxn ang="0">
                  <a:pos x="T6" y="T7"/>
                </a:cxn>
                <a:cxn ang="0">
                  <a:pos x="T8" y="T9"/>
                </a:cxn>
              </a:cxnLst>
              <a:rect l="0" t="0" r="r" b="b"/>
              <a:pathLst>
                <a:path w="53" h="27">
                  <a:moveTo>
                    <a:pt x="28" y="12"/>
                  </a:moveTo>
                  <a:cubicBezTo>
                    <a:pt x="20" y="17"/>
                    <a:pt x="4" y="0"/>
                    <a:pt x="0" y="12"/>
                  </a:cubicBezTo>
                  <a:cubicBezTo>
                    <a:pt x="8" y="16"/>
                    <a:pt x="19" y="17"/>
                    <a:pt x="21" y="27"/>
                  </a:cubicBezTo>
                  <a:cubicBezTo>
                    <a:pt x="53" y="27"/>
                    <a:pt x="53" y="27"/>
                    <a:pt x="53" y="27"/>
                  </a:cubicBezTo>
                  <a:cubicBezTo>
                    <a:pt x="44" y="23"/>
                    <a:pt x="29" y="23"/>
                    <a:pt x="2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1341" name="Freeform 331"/>
          <p:cNvSpPr>
            <a:spLocks/>
          </p:cNvSpPr>
          <p:nvPr/>
        </p:nvSpPr>
        <p:spPr bwMode="auto">
          <a:xfrm>
            <a:off x="6824663" y="4976813"/>
            <a:ext cx="5367338" cy="1879600"/>
          </a:xfrm>
          <a:custGeom>
            <a:avLst/>
            <a:gdLst>
              <a:gd name="T0" fmla="*/ 1009 w 1691"/>
              <a:gd name="T1" fmla="*/ 341 h 592"/>
              <a:gd name="T2" fmla="*/ 1691 w 1691"/>
              <a:gd name="T3" fmla="*/ 12 h 592"/>
              <a:gd name="T4" fmla="*/ 1691 w 1691"/>
              <a:gd name="T5" fmla="*/ 0 h 592"/>
              <a:gd name="T6" fmla="*/ 1005 w 1691"/>
              <a:gd name="T7" fmla="*/ 331 h 592"/>
              <a:gd name="T8" fmla="*/ 0 w 1691"/>
              <a:gd name="T9" fmla="*/ 592 h 592"/>
              <a:gd name="T10" fmla="*/ 95 w 1691"/>
              <a:gd name="T11" fmla="*/ 592 h 592"/>
              <a:gd name="T12" fmla="*/ 1009 w 1691"/>
              <a:gd name="T13" fmla="*/ 341 h 592"/>
            </a:gdLst>
            <a:ahLst/>
            <a:cxnLst>
              <a:cxn ang="0">
                <a:pos x="T0" y="T1"/>
              </a:cxn>
              <a:cxn ang="0">
                <a:pos x="T2" y="T3"/>
              </a:cxn>
              <a:cxn ang="0">
                <a:pos x="T4" y="T5"/>
              </a:cxn>
              <a:cxn ang="0">
                <a:pos x="T6" y="T7"/>
              </a:cxn>
              <a:cxn ang="0">
                <a:pos x="T8" y="T9"/>
              </a:cxn>
              <a:cxn ang="0">
                <a:pos x="T10" y="T11"/>
              </a:cxn>
              <a:cxn ang="0">
                <a:pos x="T12" y="T13"/>
              </a:cxn>
            </a:cxnLst>
            <a:rect l="0" t="0" r="r" b="b"/>
            <a:pathLst>
              <a:path w="1691" h="592">
                <a:moveTo>
                  <a:pt x="1009" y="341"/>
                </a:moveTo>
                <a:cubicBezTo>
                  <a:pt x="1255" y="244"/>
                  <a:pt x="1485" y="129"/>
                  <a:pt x="1691" y="12"/>
                </a:cubicBezTo>
                <a:cubicBezTo>
                  <a:pt x="1691" y="0"/>
                  <a:pt x="1691" y="0"/>
                  <a:pt x="1691" y="0"/>
                </a:cubicBezTo>
                <a:cubicBezTo>
                  <a:pt x="1484" y="118"/>
                  <a:pt x="1253" y="233"/>
                  <a:pt x="1005" y="331"/>
                </a:cubicBezTo>
                <a:cubicBezTo>
                  <a:pt x="714" y="446"/>
                  <a:pt x="371" y="548"/>
                  <a:pt x="0" y="592"/>
                </a:cubicBezTo>
                <a:cubicBezTo>
                  <a:pt x="95" y="592"/>
                  <a:pt x="95" y="592"/>
                  <a:pt x="95" y="592"/>
                </a:cubicBezTo>
                <a:cubicBezTo>
                  <a:pt x="391" y="548"/>
                  <a:pt x="697" y="464"/>
                  <a:pt x="1009" y="34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43" name="Freeform 333"/>
          <p:cNvSpPr>
            <a:spLocks/>
          </p:cNvSpPr>
          <p:nvPr/>
        </p:nvSpPr>
        <p:spPr bwMode="auto">
          <a:xfrm>
            <a:off x="7475538" y="5110163"/>
            <a:ext cx="4716463" cy="1749425"/>
          </a:xfrm>
          <a:custGeom>
            <a:avLst/>
            <a:gdLst>
              <a:gd name="T0" fmla="*/ 1486 w 1486"/>
              <a:gd name="T1" fmla="*/ 0 h 551"/>
              <a:gd name="T2" fmla="*/ 0 w 1486"/>
              <a:gd name="T3" fmla="*/ 551 h 551"/>
              <a:gd name="T4" fmla="*/ 78 w 1486"/>
              <a:gd name="T5" fmla="*/ 551 h 551"/>
              <a:gd name="T6" fmla="*/ 1486 w 1486"/>
              <a:gd name="T7" fmla="*/ 13 h 551"/>
              <a:gd name="T8" fmla="*/ 1486 w 1486"/>
              <a:gd name="T9" fmla="*/ 0 h 551"/>
            </a:gdLst>
            <a:ahLst/>
            <a:cxnLst>
              <a:cxn ang="0">
                <a:pos x="T0" y="T1"/>
              </a:cxn>
              <a:cxn ang="0">
                <a:pos x="T2" y="T3"/>
              </a:cxn>
              <a:cxn ang="0">
                <a:pos x="T4" y="T5"/>
              </a:cxn>
              <a:cxn ang="0">
                <a:pos x="T6" y="T7"/>
              </a:cxn>
              <a:cxn ang="0">
                <a:pos x="T8" y="T9"/>
              </a:cxn>
            </a:cxnLst>
            <a:rect l="0" t="0" r="r" b="b"/>
            <a:pathLst>
              <a:path w="1486" h="551">
                <a:moveTo>
                  <a:pt x="1486" y="0"/>
                </a:moveTo>
                <a:cubicBezTo>
                  <a:pt x="937" y="320"/>
                  <a:pt x="432" y="481"/>
                  <a:pt x="0" y="551"/>
                </a:cubicBezTo>
                <a:cubicBezTo>
                  <a:pt x="78" y="551"/>
                  <a:pt x="78" y="551"/>
                  <a:pt x="78" y="551"/>
                </a:cubicBezTo>
                <a:cubicBezTo>
                  <a:pt x="555" y="464"/>
                  <a:pt x="1026" y="282"/>
                  <a:pt x="1486" y="13"/>
                </a:cubicBezTo>
                <a:lnTo>
                  <a:pt x="1486" y="0"/>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351" name="Group 1350"/>
          <p:cNvGrpSpPr/>
          <p:nvPr/>
        </p:nvGrpSpPr>
        <p:grpSpPr>
          <a:xfrm>
            <a:off x="1587" y="3359150"/>
            <a:ext cx="12185650" cy="3976688"/>
            <a:chOff x="6350" y="3359150"/>
            <a:chExt cx="12185650" cy="3976688"/>
          </a:xfrm>
          <a:solidFill>
            <a:schemeClr val="bg2">
              <a:lumMod val="75000"/>
            </a:schemeClr>
          </a:solidFill>
        </p:grpSpPr>
        <p:sp>
          <p:nvSpPr>
            <p:cNvPr id="1217" name="Freeform 207"/>
            <p:cNvSpPr>
              <a:spLocks/>
            </p:cNvSpPr>
            <p:nvPr/>
          </p:nvSpPr>
          <p:spPr bwMode="auto">
            <a:xfrm>
              <a:off x="3675063" y="6808788"/>
              <a:ext cx="238125" cy="50800"/>
            </a:xfrm>
            <a:custGeom>
              <a:avLst/>
              <a:gdLst>
                <a:gd name="T0" fmla="*/ 0 w 75"/>
                <a:gd name="T1" fmla="*/ 0 h 16"/>
                <a:gd name="T2" fmla="*/ 48 w 75"/>
                <a:gd name="T3" fmla="*/ 16 h 16"/>
                <a:gd name="T4" fmla="*/ 75 w 75"/>
                <a:gd name="T5" fmla="*/ 16 h 16"/>
                <a:gd name="T6" fmla="*/ 0 w 75"/>
                <a:gd name="T7" fmla="*/ 0 h 16"/>
              </a:gdLst>
              <a:ahLst/>
              <a:cxnLst>
                <a:cxn ang="0">
                  <a:pos x="T0" y="T1"/>
                </a:cxn>
                <a:cxn ang="0">
                  <a:pos x="T2" y="T3"/>
                </a:cxn>
                <a:cxn ang="0">
                  <a:pos x="T4" y="T5"/>
                </a:cxn>
                <a:cxn ang="0">
                  <a:pos x="T6" y="T7"/>
                </a:cxn>
              </a:cxnLst>
              <a:rect l="0" t="0" r="r" b="b"/>
              <a:pathLst>
                <a:path w="75" h="16">
                  <a:moveTo>
                    <a:pt x="0" y="0"/>
                  </a:moveTo>
                  <a:cubicBezTo>
                    <a:pt x="48" y="16"/>
                    <a:pt x="48" y="16"/>
                    <a:pt x="48" y="16"/>
                  </a:cubicBezTo>
                  <a:cubicBezTo>
                    <a:pt x="75" y="16"/>
                    <a:pt x="75" y="16"/>
                    <a:pt x="75" y="16"/>
                  </a:cubicBezTo>
                  <a:cubicBezTo>
                    <a:pt x="49" y="11"/>
                    <a:pt x="24" y="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40" name="Freeform 330"/>
            <p:cNvSpPr>
              <a:spLocks/>
            </p:cNvSpPr>
            <p:nvPr/>
          </p:nvSpPr>
          <p:spPr bwMode="auto">
            <a:xfrm>
              <a:off x="6350" y="3359150"/>
              <a:ext cx="12185650" cy="3976688"/>
            </a:xfrm>
            <a:custGeom>
              <a:avLst/>
              <a:gdLst>
                <a:gd name="T0" fmla="*/ 2998 w 3839"/>
                <a:gd name="T1" fmla="*/ 458 h 1252"/>
                <a:gd name="T2" fmla="*/ 3839 w 3839"/>
                <a:gd name="T3" fmla="*/ 0 h 1252"/>
                <a:gd name="T4" fmla="*/ 606 w 3839"/>
                <a:gd name="T5" fmla="*/ 825 h 1252"/>
                <a:gd name="T6" fmla="*/ 491 w 3839"/>
                <a:gd name="T7" fmla="*/ 789 h 1252"/>
                <a:gd name="T8" fmla="*/ 321 w 3839"/>
                <a:gd name="T9" fmla="*/ 707 h 1252"/>
                <a:gd name="T10" fmla="*/ 274 w 3839"/>
                <a:gd name="T11" fmla="*/ 679 h 1252"/>
                <a:gd name="T12" fmla="*/ 0 w 3839"/>
                <a:gd name="T13" fmla="*/ 490 h 1252"/>
                <a:gd name="T14" fmla="*/ 38 w 3839"/>
                <a:gd name="T15" fmla="*/ 544 h 1252"/>
                <a:gd name="T16" fmla="*/ 0 w 3839"/>
                <a:gd name="T17" fmla="*/ 531 h 1252"/>
                <a:gd name="T18" fmla="*/ 0 w 3839"/>
                <a:gd name="T19" fmla="*/ 536 h 1252"/>
                <a:gd name="T20" fmla="*/ 144 w 3839"/>
                <a:gd name="T21" fmla="*/ 622 h 1252"/>
                <a:gd name="T22" fmla="*/ 0 w 3839"/>
                <a:gd name="T23" fmla="*/ 562 h 1252"/>
                <a:gd name="T24" fmla="*/ 0 w 3839"/>
                <a:gd name="T25" fmla="*/ 573 h 1252"/>
                <a:gd name="T26" fmla="*/ 300 w 3839"/>
                <a:gd name="T27" fmla="*/ 709 h 1252"/>
                <a:gd name="T28" fmla="*/ 0 w 3839"/>
                <a:gd name="T29" fmla="*/ 595 h 1252"/>
                <a:gd name="T30" fmla="*/ 325 w 3839"/>
                <a:gd name="T31" fmla="*/ 725 h 1252"/>
                <a:gd name="T32" fmla="*/ 339 w 3839"/>
                <a:gd name="T33" fmla="*/ 734 h 1252"/>
                <a:gd name="T34" fmla="*/ 0 w 3839"/>
                <a:gd name="T35" fmla="*/ 621 h 1252"/>
                <a:gd name="T36" fmla="*/ 338 w 3839"/>
                <a:gd name="T37" fmla="*/ 736 h 1252"/>
                <a:gd name="T38" fmla="*/ 366 w 3839"/>
                <a:gd name="T39" fmla="*/ 751 h 1252"/>
                <a:gd name="T40" fmla="*/ 0 w 3839"/>
                <a:gd name="T41" fmla="*/ 648 h 1252"/>
                <a:gd name="T42" fmla="*/ 378 w 3839"/>
                <a:gd name="T43" fmla="*/ 758 h 1252"/>
                <a:gd name="T44" fmla="*/ 106 w 3839"/>
                <a:gd name="T45" fmla="*/ 694 h 1252"/>
                <a:gd name="T46" fmla="*/ 0 w 3839"/>
                <a:gd name="T47" fmla="*/ 675 h 1252"/>
                <a:gd name="T48" fmla="*/ 418 w 3839"/>
                <a:gd name="T49" fmla="*/ 781 h 1252"/>
                <a:gd name="T50" fmla="*/ 0 w 3839"/>
                <a:gd name="T51" fmla="*/ 708 h 1252"/>
                <a:gd name="T52" fmla="*/ 920 w 3839"/>
                <a:gd name="T53" fmla="*/ 1004 h 1252"/>
                <a:gd name="T54" fmla="*/ 1411 w 3839"/>
                <a:gd name="T55" fmla="*/ 1101 h 1252"/>
                <a:gd name="T56" fmla="*/ 882 w 3839"/>
                <a:gd name="T57" fmla="*/ 978 h 1252"/>
                <a:gd name="T58" fmla="*/ 1963 w 3839"/>
                <a:gd name="T59" fmla="*/ 1101 h 1252"/>
                <a:gd name="T60" fmla="*/ 3839 w 3839"/>
                <a:gd name="T61" fmla="*/ 475 h 1252"/>
                <a:gd name="T62" fmla="*/ 3139 w 3839"/>
                <a:gd name="T63" fmla="*/ 805 h 1252"/>
                <a:gd name="T64" fmla="*/ 841 w 3839"/>
                <a:gd name="T65" fmla="*/ 951 h 1252"/>
                <a:gd name="T66" fmla="*/ 3128 w 3839"/>
                <a:gd name="T67" fmla="*/ 779 h 1252"/>
                <a:gd name="T68" fmla="*/ 3839 w 3839"/>
                <a:gd name="T69" fmla="*/ 417 h 1252"/>
                <a:gd name="T70" fmla="*/ 747 w 3839"/>
                <a:gd name="T71" fmla="*/ 908 h 1252"/>
                <a:gd name="T72" fmla="*/ 1746 w 3839"/>
                <a:gd name="T73" fmla="*/ 1056 h 1252"/>
                <a:gd name="T74" fmla="*/ 3839 w 3839"/>
                <a:gd name="T75" fmla="*/ 381 h 1252"/>
                <a:gd name="T76" fmla="*/ 3110 w 3839"/>
                <a:gd name="T77" fmla="*/ 735 h 1252"/>
                <a:gd name="T78" fmla="*/ 752 w 3839"/>
                <a:gd name="T79" fmla="*/ 900 h 1252"/>
                <a:gd name="T80" fmla="*/ 3099 w 3839"/>
                <a:gd name="T81" fmla="*/ 707 h 1252"/>
                <a:gd name="T82" fmla="*/ 3839 w 3839"/>
                <a:gd name="T83" fmla="*/ 326 h 1252"/>
                <a:gd name="T84" fmla="*/ 783 w 3839"/>
                <a:gd name="T85" fmla="*/ 902 h 1252"/>
                <a:gd name="T86" fmla="*/ 3086 w 3839"/>
                <a:gd name="T87" fmla="*/ 674 h 1252"/>
                <a:gd name="T88" fmla="*/ 3839 w 3839"/>
                <a:gd name="T89" fmla="*/ 281 h 1252"/>
                <a:gd name="T90" fmla="*/ 1744 w 3839"/>
                <a:gd name="T91" fmla="*/ 978 h 1252"/>
                <a:gd name="T92" fmla="*/ 3839 w 3839"/>
                <a:gd name="T93" fmla="*/ 238 h 1252"/>
                <a:gd name="T94" fmla="*/ 576 w 3839"/>
                <a:gd name="T95" fmla="*/ 824 h 1252"/>
                <a:gd name="T96" fmla="*/ 591 w 3839"/>
                <a:gd name="T97" fmla="*/ 828 h 1252"/>
                <a:gd name="T98" fmla="*/ 3055 w 3839"/>
                <a:gd name="T99" fmla="*/ 600 h 1252"/>
                <a:gd name="T100" fmla="*/ 3839 w 3839"/>
                <a:gd name="T101" fmla="*/ 185 h 1252"/>
                <a:gd name="T102" fmla="*/ 1073 w 3839"/>
                <a:gd name="T103" fmla="*/ 922 h 1252"/>
                <a:gd name="T104" fmla="*/ 3040 w 3839"/>
                <a:gd name="T105" fmla="*/ 563 h 1252"/>
                <a:gd name="T106" fmla="*/ 3839 w 3839"/>
                <a:gd name="T107" fmla="*/ 142 h 1252"/>
                <a:gd name="T108" fmla="*/ 626 w 3839"/>
                <a:gd name="T109" fmla="*/ 833 h 1252"/>
                <a:gd name="T110" fmla="*/ 3026 w 3839"/>
                <a:gd name="T111" fmla="*/ 529 h 1252"/>
                <a:gd name="T112" fmla="*/ 3839 w 3839"/>
                <a:gd name="T113" fmla="*/ 93 h 1252"/>
                <a:gd name="T114" fmla="*/ 766 w 3839"/>
                <a:gd name="T115" fmla="*/ 859 h 1252"/>
                <a:gd name="T116" fmla="*/ 1746 w 3839"/>
                <a:gd name="T117" fmla="*/ 868 h 1252"/>
                <a:gd name="T118" fmla="*/ 3595 w 3839"/>
                <a:gd name="T119" fmla="*/ 194 h 1252"/>
                <a:gd name="T120" fmla="*/ 3839 w 3839"/>
                <a:gd name="T121" fmla="*/ 44 h 1252"/>
                <a:gd name="T122" fmla="*/ 1746 w 3839"/>
                <a:gd name="T123" fmla="*/ 843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39" h="1252">
                  <a:moveTo>
                    <a:pt x="1746" y="843"/>
                  </a:moveTo>
                  <a:cubicBezTo>
                    <a:pt x="2148" y="781"/>
                    <a:pt x="2569" y="652"/>
                    <a:pt x="2998" y="458"/>
                  </a:cubicBezTo>
                  <a:cubicBezTo>
                    <a:pt x="3279" y="331"/>
                    <a:pt x="3560" y="178"/>
                    <a:pt x="3839" y="1"/>
                  </a:cubicBezTo>
                  <a:cubicBezTo>
                    <a:pt x="3839" y="0"/>
                    <a:pt x="3839" y="0"/>
                    <a:pt x="3839" y="0"/>
                  </a:cubicBezTo>
                  <a:cubicBezTo>
                    <a:pt x="2870" y="615"/>
                    <a:pt x="1698" y="1040"/>
                    <a:pt x="616" y="827"/>
                  </a:cubicBezTo>
                  <a:cubicBezTo>
                    <a:pt x="612" y="826"/>
                    <a:pt x="609" y="826"/>
                    <a:pt x="606" y="825"/>
                  </a:cubicBezTo>
                  <a:cubicBezTo>
                    <a:pt x="585" y="819"/>
                    <a:pt x="564" y="813"/>
                    <a:pt x="543" y="807"/>
                  </a:cubicBezTo>
                  <a:cubicBezTo>
                    <a:pt x="525" y="801"/>
                    <a:pt x="508" y="795"/>
                    <a:pt x="491" y="789"/>
                  </a:cubicBezTo>
                  <a:cubicBezTo>
                    <a:pt x="447" y="770"/>
                    <a:pt x="404" y="750"/>
                    <a:pt x="361" y="729"/>
                  </a:cubicBezTo>
                  <a:cubicBezTo>
                    <a:pt x="348" y="722"/>
                    <a:pt x="335" y="715"/>
                    <a:pt x="321" y="707"/>
                  </a:cubicBezTo>
                  <a:cubicBezTo>
                    <a:pt x="312" y="701"/>
                    <a:pt x="302" y="696"/>
                    <a:pt x="293" y="690"/>
                  </a:cubicBezTo>
                  <a:cubicBezTo>
                    <a:pt x="286" y="686"/>
                    <a:pt x="280" y="683"/>
                    <a:pt x="274" y="679"/>
                  </a:cubicBezTo>
                  <a:cubicBezTo>
                    <a:pt x="261" y="671"/>
                    <a:pt x="249" y="663"/>
                    <a:pt x="236" y="655"/>
                  </a:cubicBezTo>
                  <a:cubicBezTo>
                    <a:pt x="154" y="599"/>
                    <a:pt x="76" y="544"/>
                    <a:pt x="0" y="490"/>
                  </a:cubicBezTo>
                  <a:cubicBezTo>
                    <a:pt x="0" y="520"/>
                    <a:pt x="0" y="520"/>
                    <a:pt x="0" y="520"/>
                  </a:cubicBezTo>
                  <a:cubicBezTo>
                    <a:pt x="13" y="528"/>
                    <a:pt x="25" y="536"/>
                    <a:pt x="38" y="544"/>
                  </a:cubicBezTo>
                  <a:cubicBezTo>
                    <a:pt x="25" y="536"/>
                    <a:pt x="13" y="529"/>
                    <a:pt x="0" y="522"/>
                  </a:cubicBezTo>
                  <a:cubicBezTo>
                    <a:pt x="0" y="531"/>
                    <a:pt x="0" y="531"/>
                    <a:pt x="0" y="531"/>
                  </a:cubicBezTo>
                  <a:cubicBezTo>
                    <a:pt x="36" y="552"/>
                    <a:pt x="71" y="573"/>
                    <a:pt x="107" y="594"/>
                  </a:cubicBezTo>
                  <a:cubicBezTo>
                    <a:pt x="71" y="574"/>
                    <a:pt x="36" y="555"/>
                    <a:pt x="0" y="536"/>
                  </a:cubicBezTo>
                  <a:cubicBezTo>
                    <a:pt x="0" y="545"/>
                    <a:pt x="0" y="545"/>
                    <a:pt x="0" y="545"/>
                  </a:cubicBezTo>
                  <a:cubicBezTo>
                    <a:pt x="47" y="570"/>
                    <a:pt x="95" y="596"/>
                    <a:pt x="144" y="622"/>
                  </a:cubicBezTo>
                  <a:cubicBezTo>
                    <a:pt x="95" y="598"/>
                    <a:pt x="48" y="575"/>
                    <a:pt x="0" y="552"/>
                  </a:cubicBezTo>
                  <a:cubicBezTo>
                    <a:pt x="0" y="562"/>
                    <a:pt x="0" y="562"/>
                    <a:pt x="0" y="562"/>
                  </a:cubicBezTo>
                  <a:cubicBezTo>
                    <a:pt x="77" y="599"/>
                    <a:pt x="154" y="636"/>
                    <a:pt x="233" y="676"/>
                  </a:cubicBezTo>
                  <a:cubicBezTo>
                    <a:pt x="152" y="639"/>
                    <a:pt x="75" y="605"/>
                    <a:pt x="0" y="573"/>
                  </a:cubicBezTo>
                  <a:cubicBezTo>
                    <a:pt x="0" y="578"/>
                    <a:pt x="0" y="578"/>
                    <a:pt x="0" y="578"/>
                  </a:cubicBezTo>
                  <a:cubicBezTo>
                    <a:pt x="98" y="620"/>
                    <a:pt x="198" y="663"/>
                    <a:pt x="300" y="709"/>
                  </a:cubicBezTo>
                  <a:cubicBezTo>
                    <a:pt x="302" y="711"/>
                    <a:pt x="305" y="713"/>
                    <a:pt x="308" y="715"/>
                  </a:cubicBezTo>
                  <a:cubicBezTo>
                    <a:pt x="203" y="672"/>
                    <a:pt x="101" y="632"/>
                    <a:pt x="0" y="595"/>
                  </a:cubicBezTo>
                  <a:cubicBezTo>
                    <a:pt x="0" y="599"/>
                    <a:pt x="0" y="599"/>
                    <a:pt x="0" y="599"/>
                  </a:cubicBezTo>
                  <a:cubicBezTo>
                    <a:pt x="106" y="637"/>
                    <a:pt x="214" y="680"/>
                    <a:pt x="325" y="725"/>
                  </a:cubicBezTo>
                  <a:cubicBezTo>
                    <a:pt x="330" y="729"/>
                    <a:pt x="335" y="732"/>
                    <a:pt x="340" y="735"/>
                  </a:cubicBezTo>
                  <a:cubicBezTo>
                    <a:pt x="339" y="735"/>
                    <a:pt x="339" y="734"/>
                    <a:pt x="339" y="734"/>
                  </a:cubicBezTo>
                  <a:cubicBezTo>
                    <a:pt x="263" y="707"/>
                    <a:pt x="152" y="670"/>
                    <a:pt x="88" y="649"/>
                  </a:cubicBezTo>
                  <a:cubicBezTo>
                    <a:pt x="60" y="640"/>
                    <a:pt x="30" y="630"/>
                    <a:pt x="0" y="621"/>
                  </a:cubicBezTo>
                  <a:cubicBezTo>
                    <a:pt x="0" y="624"/>
                    <a:pt x="0" y="624"/>
                    <a:pt x="0" y="624"/>
                  </a:cubicBezTo>
                  <a:cubicBezTo>
                    <a:pt x="120" y="661"/>
                    <a:pt x="240" y="700"/>
                    <a:pt x="338" y="736"/>
                  </a:cubicBezTo>
                  <a:cubicBezTo>
                    <a:pt x="338" y="736"/>
                    <a:pt x="342" y="738"/>
                    <a:pt x="347" y="739"/>
                  </a:cubicBezTo>
                  <a:cubicBezTo>
                    <a:pt x="353" y="743"/>
                    <a:pt x="359" y="747"/>
                    <a:pt x="366" y="751"/>
                  </a:cubicBezTo>
                  <a:cubicBezTo>
                    <a:pt x="244" y="710"/>
                    <a:pt x="122" y="675"/>
                    <a:pt x="0" y="645"/>
                  </a:cubicBezTo>
                  <a:cubicBezTo>
                    <a:pt x="0" y="648"/>
                    <a:pt x="0" y="648"/>
                    <a:pt x="0" y="648"/>
                  </a:cubicBezTo>
                  <a:cubicBezTo>
                    <a:pt x="115" y="677"/>
                    <a:pt x="229" y="709"/>
                    <a:pt x="344" y="747"/>
                  </a:cubicBezTo>
                  <a:cubicBezTo>
                    <a:pt x="356" y="750"/>
                    <a:pt x="367" y="754"/>
                    <a:pt x="378" y="758"/>
                  </a:cubicBezTo>
                  <a:cubicBezTo>
                    <a:pt x="383" y="761"/>
                    <a:pt x="389" y="764"/>
                    <a:pt x="394" y="767"/>
                  </a:cubicBezTo>
                  <a:cubicBezTo>
                    <a:pt x="298" y="739"/>
                    <a:pt x="202" y="714"/>
                    <a:pt x="106" y="694"/>
                  </a:cubicBezTo>
                  <a:cubicBezTo>
                    <a:pt x="72" y="687"/>
                    <a:pt x="36" y="680"/>
                    <a:pt x="0" y="674"/>
                  </a:cubicBezTo>
                  <a:cubicBezTo>
                    <a:pt x="0" y="675"/>
                    <a:pt x="0" y="675"/>
                    <a:pt x="0" y="675"/>
                  </a:cubicBezTo>
                  <a:cubicBezTo>
                    <a:pt x="136" y="700"/>
                    <a:pt x="268" y="732"/>
                    <a:pt x="399" y="770"/>
                  </a:cubicBezTo>
                  <a:cubicBezTo>
                    <a:pt x="405" y="774"/>
                    <a:pt x="412" y="778"/>
                    <a:pt x="418" y="781"/>
                  </a:cubicBezTo>
                  <a:cubicBezTo>
                    <a:pt x="246" y="740"/>
                    <a:pt x="108" y="719"/>
                    <a:pt x="0" y="707"/>
                  </a:cubicBezTo>
                  <a:cubicBezTo>
                    <a:pt x="0" y="708"/>
                    <a:pt x="0" y="708"/>
                    <a:pt x="0" y="708"/>
                  </a:cubicBezTo>
                  <a:cubicBezTo>
                    <a:pt x="143" y="725"/>
                    <a:pt x="276" y="748"/>
                    <a:pt x="423" y="784"/>
                  </a:cubicBezTo>
                  <a:cubicBezTo>
                    <a:pt x="583" y="875"/>
                    <a:pt x="749" y="948"/>
                    <a:pt x="920" y="1004"/>
                  </a:cubicBezTo>
                  <a:cubicBezTo>
                    <a:pt x="1051" y="1047"/>
                    <a:pt x="1184" y="1079"/>
                    <a:pt x="1321" y="1101"/>
                  </a:cubicBezTo>
                  <a:cubicBezTo>
                    <a:pt x="1411" y="1101"/>
                    <a:pt x="1411" y="1101"/>
                    <a:pt x="1411" y="1101"/>
                  </a:cubicBezTo>
                  <a:cubicBezTo>
                    <a:pt x="1204" y="1075"/>
                    <a:pt x="995" y="1025"/>
                    <a:pt x="786" y="944"/>
                  </a:cubicBezTo>
                  <a:cubicBezTo>
                    <a:pt x="818" y="956"/>
                    <a:pt x="850" y="967"/>
                    <a:pt x="882" y="978"/>
                  </a:cubicBezTo>
                  <a:cubicBezTo>
                    <a:pt x="1083" y="1043"/>
                    <a:pt x="1292" y="1084"/>
                    <a:pt x="1508" y="1101"/>
                  </a:cubicBezTo>
                  <a:cubicBezTo>
                    <a:pt x="1963" y="1101"/>
                    <a:pt x="1963" y="1101"/>
                    <a:pt x="1963" y="1101"/>
                  </a:cubicBezTo>
                  <a:cubicBezTo>
                    <a:pt x="2341" y="1073"/>
                    <a:pt x="2737" y="977"/>
                    <a:pt x="3142" y="814"/>
                  </a:cubicBezTo>
                  <a:cubicBezTo>
                    <a:pt x="3402" y="710"/>
                    <a:pt x="3638" y="590"/>
                    <a:pt x="3839" y="475"/>
                  </a:cubicBezTo>
                  <a:cubicBezTo>
                    <a:pt x="3839" y="463"/>
                    <a:pt x="3839" y="463"/>
                    <a:pt x="3839" y="463"/>
                  </a:cubicBezTo>
                  <a:cubicBezTo>
                    <a:pt x="3627" y="585"/>
                    <a:pt x="3391" y="704"/>
                    <a:pt x="3139" y="805"/>
                  </a:cubicBezTo>
                  <a:cubicBezTo>
                    <a:pt x="2512" y="1056"/>
                    <a:pt x="1636" y="1252"/>
                    <a:pt x="771" y="927"/>
                  </a:cubicBezTo>
                  <a:cubicBezTo>
                    <a:pt x="794" y="936"/>
                    <a:pt x="818" y="944"/>
                    <a:pt x="841" y="951"/>
                  </a:cubicBezTo>
                  <a:cubicBezTo>
                    <a:pt x="1127" y="1044"/>
                    <a:pt x="1429" y="1088"/>
                    <a:pt x="1746" y="1083"/>
                  </a:cubicBezTo>
                  <a:cubicBezTo>
                    <a:pt x="2184" y="1075"/>
                    <a:pt x="2649" y="973"/>
                    <a:pt x="3128" y="779"/>
                  </a:cubicBezTo>
                  <a:cubicBezTo>
                    <a:pt x="3380" y="677"/>
                    <a:pt x="3620" y="554"/>
                    <a:pt x="3839" y="427"/>
                  </a:cubicBezTo>
                  <a:cubicBezTo>
                    <a:pt x="3839" y="417"/>
                    <a:pt x="3839" y="417"/>
                    <a:pt x="3839" y="417"/>
                  </a:cubicBezTo>
                  <a:cubicBezTo>
                    <a:pt x="3619" y="545"/>
                    <a:pt x="3378" y="667"/>
                    <a:pt x="3125" y="770"/>
                  </a:cubicBezTo>
                  <a:cubicBezTo>
                    <a:pt x="2498" y="1024"/>
                    <a:pt x="1616" y="1227"/>
                    <a:pt x="747" y="908"/>
                  </a:cubicBezTo>
                  <a:cubicBezTo>
                    <a:pt x="764" y="914"/>
                    <a:pt x="781" y="920"/>
                    <a:pt x="798" y="926"/>
                  </a:cubicBezTo>
                  <a:cubicBezTo>
                    <a:pt x="1097" y="1023"/>
                    <a:pt x="1414" y="1066"/>
                    <a:pt x="1746" y="1056"/>
                  </a:cubicBezTo>
                  <a:cubicBezTo>
                    <a:pt x="2180" y="1043"/>
                    <a:pt x="2640" y="937"/>
                    <a:pt x="3113" y="743"/>
                  </a:cubicBezTo>
                  <a:cubicBezTo>
                    <a:pt x="3354" y="644"/>
                    <a:pt x="3599" y="522"/>
                    <a:pt x="3839" y="381"/>
                  </a:cubicBezTo>
                  <a:cubicBezTo>
                    <a:pt x="3839" y="372"/>
                    <a:pt x="3839" y="372"/>
                    <a:pt x="3839" y="372"/>
                  </a:cubicBezTo>
                  <a:cubicBezTo>
                    <a:pt x="3619" y="501"/>
                    <a:pt x="3374" y="627"/>
                    <a:pt x="3110" y="735"/>
                  </a:cubicBezTo>
                  <a:cubicBezTo>
                    <a:pt x="2483" y="993"/>
                    <a:pt x="1595" y="1204"/>
                    <a:pt x="722" y="890"/>
                  </a:cubicBezTo>
                  <a:cubicBezTo>
                    <a:pt x="732" y="894"/>
                    <a:pt x="742" y="897"/>
                    <a:pt x="752" y="900"/>
                  </a:cubicBezTo>
                  <a:cubicBezTo>
                    <a:pt x="1064" y="1002"/>
                    <a:pt x="1397" y="1045"/>
                    <a:pt x="1746" y="1029"/>
                  </a:cubicBezTo>
                  <a:cubicBezTo>
                    <a:pt x="2175" y="1010"/>
                    <a:pt x="2631" y="902"/>
                    <a:pt x="3099" y="707"/>
                  </a:cubicBezTo>
                  <a:cubicBezTo>
                    <a:pt x="3366" y="596"/>
                    <a:pt x="3615" y="467"/>
                    <a:pt x="3839" y="334"/>
                  </a:cubicBezTo>
                  <a:cubicBezTo>
                    <a:pt x="3839" y="326"/>
                    <a:pt x="3839" y="326"/>
                    <a:pt x="3839" y="326"/>
                  </a:cubicBezTo>
                  <a:cubicBezTo>
                    <a:pt x="3614" y="459"/>
                    <a:pt x="3364" y="589"/>
                    <a:pt x="3096" y="700"/>
                  </a:cubicBezTo>
                  <a:cubicBezTo>
                    <a:pt x="2260" y="1047"/>
                    <a:pt x="1470" y="1114"/>
                    <a:pt x="783" y="902"/>
                  </a:cubicBezTo>
                  <a:cubicBezTo>
                    <a:pt x="1087" y="990"/>
                    <a:pt x="1412" y="1026"/>
                    <a:pt x="1750" y="1006"/>
                  </a:cubicBezTo>
                  <a:cubicBezTo>
                    <a:pt x="2175" y="981"/>
                    <a:pt x="2623" y="868"/>
                    <a:pt x="3086" y="674"/>
                  </a:cubicBezTo>
                  <a:cubicBezTo>
                    <a:pt x="3338" y="567"/>
                    <a:pt x="3590" y="438"/>
                    <a:pt x="3839" y="288"/>
                  </a:cubicBezTo>
                  <a:cubicBezTo>
                    <a:pt x="3839" y="281"/>
                    <a:pt x="3839" y="281"/>
                    <a:pt x="3839" y="281"/>
                  </a:cubicBezTo>
                  <a:cubicBezTo>
                    <a:pt x="2970" y="808"/>
                    <a:pt x="1781" y="1246"/>
                    <a:pt x="658" y="854"/>
                  </a:cubicBezTo>
                  <a:cubicBezTo>
                    <a:pt x="997" y="963"/>
                    <a:pt x="1360" y="1006"/>
                    <a:pt x="1744" y="978"/>
                  </a:cubicBezTo>
                  <a:cubicBezTo>
                    <a:pt x="2165" y="946"/>
                    <a:pt x="2612" y="829"/>
                    <a:pt x="3069" y="635"/>
                  </a:cubicBezTo>
                  <a:cubicBezTo>
                    <a:pt x="3327" y="525"/>
                    <a:pt x="3585" y="392"/>
                    <a:pt x="3839" y="238"/>
                  </a:cubicBezTo>
                  <a:cubicBezTo>
                    <a:pt x="3839" y="232"/>
                    <a:pt x="3839" y="232"/>
                    <a:pt x="3839" y="232"/>
                  </a:cubicBezTo>
                  <a:cubicBezTo>
                    <a:pt x="2947" y="774"/>
                    <a:pt x="1715" y="1237"/>
                    <a:pt x="576" y="824"/>
                  </a:cubicBezTo>
                  <a:cubicBezTo>
                    <a:pt x="575" y="823"/>
                    <a:pt x="574" y="823"/>
                    <a:pt x="572" y="822"/>
                  </a:cubicBezTo>
                  <a:cubicBezTo>
                    <a:pt x="579" y="824"/>
                    <a:pt x="585" y="826"/>
                    <a:pt x="591" y="828"/>
                  </a:cubicBezTo>
                  <a:cubicBezTo>
                    <a:pt x="950" y="945"/>
                    <a:pt x="1338" y="986"/>
                    <a:pt x="1746" y="949"/>
                  </a:cubicBezTo>
                  <a:cubicBezTo>
                    <a:pt x="2163" y="912"/>
                    <a:pt x="2604" y="794"/>
                    <a:pt x="3055" y="600"/>
                  </a:cubicBezTo>
                  <a:cubicBezTo>
                    <a:pt x="3331" y="481"/>
                    <a:pt x="3595" y="340"/>
                    <a:pt x="3839" y="190"/>
                  </a:cubicBezTo>
                  <a:cubicBezTo>
                    <a:pt x="3839" y="185"/>
                    <a:pt x="3839" y="185"/>
                    <a:pt x="3839" y="185"/>
                  </a:cubicBezTo>
                  <a:cubicBezTo>
                    <a:pt x="2929" y="745"/>
                    <a:pt x="1727" y="1186"/>
                    <a:pt x="607" y="829"/>
                  </a:cubicBezTo>
                  <a:cubicBezTo>
                    <a:pt x="758" y="873"/>
                    <a:pt x="914" y="904"/>
                    <a:pt x="1073" y="922"/>
                  </a:cubicBezTo>
                  <a:cubicBezTo>
                    <a:pt x="1288" y="946"/>
                    <a:pt x="1515" y="945"/>
                    <a:pt x="1746" y="921"/>
                  </a:cubicBezTo>
                  <a:cubicBezTo>
                    <a:pt x="2159" y="878"/>
                    <a:pt x="2594" y="757"/>
                    <a:pt x="3040" y="563"/>
                  </a:cubicBezTo>
                  <a:cubicBezTo>
                    <a:pt x="3235" y="478"/>
                    <a:pt x="3432" y="379"/>
                    <a:pt x="3627" y="268"/>
                  </a:cubicBezTo>
                  <a:cubicBezTo>
                    <a:pt x="3698" y="228"/>
                    <a:pt x="3768" y="186"/>
                    <a:pt x="3839" y="142"/>
                  </a:cubicBezTo>
                  <a:cubicBezTo>
                    <a:pt x="3839" y="139"/>
                    <a:pt x="3839" y="139"/>
                    <a:pt x="3839" y="139"/>
                  </a:cubicBezTo>
                  <a:cubicBezTo>
                    <a:pt x="2931" y="698"/>
                    <a:pt x="1735" y="1146"/>
                    <a:pt x="626" y="833"/>
                  </a:cubicBezTo>
                  <a:cubicBezTo>
                    <a:pt x="976" y="922"/>
                    <a:pt x="1352" y="944"/>
                    <a:pt x="1746" y="896"/>
                  </a:cubicBezTo>
                  <a:cubicBezTo>
                    <a:pt x="2155" y="847"/>
                    <a:pt x="2586" y="723"/>
                    <a:pt x="3026" y="529"/>
                  </a:cubicBezTo>
                  <a:cubicBezTo>
                    <a:pt x="3298" y="409"/>
                    <a:pt x="3570" y="264"/>
                    <a:pt x="3839" y="96"/>
                  </a:cubicBezTo>
                  <a:cubicBezTo>
                    <a:pt x="3839" y="93"/>
                    <a:pt x="3839" y="93"/>
                    <a:pt x="3839" y="93"/>
                  </a:cubicBezTo>
                  <a:cubicBezTo>
                    <a:pt x="2930" y="661"/>
                    <a:pt x="1756" y="1107"/>
                    <a:pt x="652" y="837"/>
                  </a:cubicBezTo>
                  <a:cubicBezTo>
                    <a:pt x="690" y="845"/>
                    <a:pt x="728" y="852"/>
                    <a:pt x="766" y="859"/>
                  </a:cubicBezTo>
                  <a:cubicBezTo>
                    <a:pt x="872" y="877"/>
                    <a:pt x="982" y="890"/>
                    <a:pt x="1092" y="896"/>
                  </a:cubicBezTo>
                  <a:cubicBezTo>
                    <a:pt x="1302" y="909"/>
                    <a:pt x="1522" y="899"/>
                    <a:pt x="1746" y="868"/>
                  </a:cubicBezTo>
                  <a:cubicBezTo>
                    <a:pt x="2151" y="813"/>
                    <a:pt x="2577" y="686"/>
                    <a:pt x="3012" y="492"/>
                  </a:cubicBezTo>
                  <a:cubicBezTo>
                    <a:pt x="3205" y="406"/>
                    <a:pt x="3401" y="306"/>
                    <a:pt x="3595" y="194"/>
                  </a:cubicBezTo>
                  <a:cubicBezTo>
                    <a:pt x="3676" y="147"/>
                    <a:pt x="3758" y="98"/>
                    <a:pt x="3839" y="47"/>
                  </a:cubicBezTo>
                  <a:cubicBezTo>
                    <a:pt x="3839" y="44"/>
                    <a:pt x="3839" y="44"/>
                    <a:pt x="3839" y="44"/>
                  </a:cubicBezTo>
                  <a:cubicBezTo>
                    <a:pt x="2937" y="610"/>
                    <a:pt x="1783" y="1062"/>
                    <a:pt x="690" y="843"/>
                  </a:cubicBezTo>
                  <a:cubicBezTo>
                    <a:pt x="1024" y="901"/>
                    <a:pt x="1378" y="900"/>
                    <a:pt x="1746" y="84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42" name="Freeform 332"/>
            <p:cNvSpPr>
              <a:spLocks/>
            </p:cNvSpPr>
            <p:nvPr/>
          </p:nvSpPr>
          <p:spPr bwMode="auto">
            <a:xfrm>
              <a:off x="3201988" y="6656388"/>
              <a:ext cx="825500" cy="203200"/>
            </a:xfrm>
            <a:custGeom>
              <a:avLst/>
              <a:gdLst>
                <a:gd name="T0" fmla="*/ 0 w 260"/>
                <a:gd name="T1" fmla="*/ 0 h 64"/>
                <a:gd name="T2" fmla="*/ 196 w 260"/>
                <a:gd name="T3" fmla="*/ 64 h 64"/>
                <a:gd name="T4" fmla="*/ 260 w 260"/>
                <a:gd name="T5" fmla="*/ 64 h 64"/>
                <a:gd name="T6" fmla="*/ 0 w 260"/>
                <a:gd name="T7" fmla="*/ 0 h 64"/>
              </a:gdLst>
              <a:ahLst/>
              <a:cxnLst>
                <a:cxn ang="0">
                  <a:pos x="T0" y="T1"/>
                </a:cxn>
                <a:cxn ang="0">
                  <a:pos x="T2" y="T3"/>
                </a:cxn>
                <a:cxn ang="0">
                  <a:pos x="T4" y="T5"/>
                </a:cxn>
                <a:cxn ang="0">
                  <a:pos x="T6" y="T7"/>
                </a:cxn>
              </a:cxnLst>
              <a:rect l="0" t="0" r="r" b="b"/>
              <a:pathLst>
                <a:path w="260" h="64">
                  <a:moveTo>
                    <a:pt x="0" y="0"/>
                  </a:moveTo>
                  <a:cubicBezTo>
                    <a:pt x="196" y="64"/>
                    <a:pt x="196" y="64"/>
                    <a:pt x="196" y="64"/>
                  </a:cubicBezTo>
                  <a:cubicBezTo>
                    <a:pt x="260" y="64"/>
                    <a:pt x="260" y="64"/>
                    <a:pt x="260" y="64"/>
                  </a:cubicBezTo>
                  <a:cubicBezTo>
                    <a:pt x="150" y="44"/>
                    <a:pt x="63" y="2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ctrTitle"/>
          </p:nvPr>
        </p:nvSpPr>
        <p:spPr>
          <a:xfrm>
            <a:off x="1522412" y="685800"/>
            <a:ext cx="9144000" cy="2895600"/>
          </a:xfrm>
        </p:spPr>
        <p:txBody>
          <a:bodyPr lIns="0" anchor="b">
            <a:noAutofit/>
          </a:bodyPr>
          <a:lstStyle>
            <a:lvl1pPr algn="l">
              <a:lnSpc>
                <a:spcPct val="90000"/>
              </a:lnSpc>
              <a:defRPr sz="6600" b="1">
                <a:solidFill>
                  <a:schemeClr val="tx1"/>
                </a:solidFill>
                <a:effectLst>
                  <a:outerShdw blurRad="50800" dist="25400" dir="2700000" algn="br" rotWithShape="0">
                    <a:schemeClr val="bg2">
                      <a:lumMod val="50000"/>
                      <a:alpha val="50000"/>
                    </a:schemeClr>
                  </a:outerShdw>
                </a:effectLst>
              </a:defRPr>
            </a:lvl1pPr>
          </a:lstStyle>
          <a:p>
            <a:r>
              <a:rPr lang="en-US"/>
              <a:t>Click to edit Master title style</a:t>
            </a:r>
            <a:endParaRPr/>
          </a:p>
        </p:txBody>
      </p:sp>
      <p:sp>
        <p:nvSpPr>
          <p:cNvPr id="3" name="Subtitle 2"/>
          <p:cNvSpPr>
            <a:spLocks noGrp="1"/>
          </p:cNvSpPr>
          <p:nvPr>
            <p:ph type="subTitle" idx="1"/>
          </p:nvPr>
        </p:nvSpPr>
        <p:spPr>
          <a:xfrm>
            <a:off x="1522412" y="3657599"/>
            <a:ext cx="9144000" cy="1319214"/>
          </a:xfrm>
        </p:spPr>
        <p:txBody>
          <a:bodyPr lIns="0">
            <a:noAutofit/>
          </a:bodyPr>
          <a:lstStyle>
            <a:lvl1pPr marL="0" indent="0" algn="l">
              <a:buNone/>
              <a:defRPr sz="2800" cap="all" baseline="0">
                <a:solidFill>
                  <a:schemeClr val="tx1"/>
                </a:solidFill>
                <a:effectLst>
                  <a:outerShdw blurRad="50800" dist="25400" dir="2700000" algn="tr" rotWithShape="0">
                    <a:schemeClr val="bg2">
                      <a:lumMod val="50000"/>
                      <a:alpha val="50000"/>
                    </a:schemeClr>
                  </a:outerShdw>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5F4E5243-F52A-4D37-9694-EB26C6C31910}" type="datetime1">
              <a:rPr lang="en-US"/>
              <a:t>10/11/19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19700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274638"/>
            <a:ext cx="2628215"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7982" y="274638"/>
            <a:ext cx="7732286" cy="5897562"/>
          </a:xfrm>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3A77B6E1-634A-48DC-9E8B-D894023267EF}" type="datetime1">
              <a:rPr lang="en-US"/>
              <a:t>10/11/19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2440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4ABB9F7-FE8F-4CB7-B90F-B7A115B006F6}" type="datetimeFigureOut">
              <a:rPr lang="en-US"/>
              <a:t>10/11/19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C2E8EBC-E876-4F75-A8E2-294E580032CD}" type="slidenum">
              <a:rPr/>
              <a:t>‹#›</a:t>
            </a:fld>
            <a:endParaRPr/>
          </a:p>
        </p:txBody>
      </p:sp>
    </p:spTree>
    <p:extLst>
      <p:ext uri="{BB962C8B-B14F-4D97-AF65-F5344CB8AC3E}">
        <p14:creationId xmlns:p14="http://schemas.microsoft.com/office/powerpoint/2010/main" val="298401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2" y="1676400"/>
            <a:ext cx="9144000" cy="3200400"/>
          </a:xfrm>
        </p:spPr>
        <p:txBody>
          <a:bodyPr lIns="0" anchor="b">
            <a:noAutofit/>
          </a:bodyPr>
          <a:lstStyle>
            <a:lvl1pPr algn="l">
              <a:defRPr sz="6600" b="1" cap="none" baseline="0">
                <a:solidFill>
                  <a:schemeClr val="tx1"/>
                </a:solidFill>
                <a:effectLst>
                  <a:outerShdw blurRad="50800" dist="25400" dir="2700000" algn="br" rotWithShape="0">
                    <a:prstClr val="black">
                      <a:alpha val="50000"/>
                    </a:prstClr>
                  </a:outerShdw>
                </a:effectLst>
              </a:defRPr>
            </a:lvl1pPr>
          </a:lstStyle>
          <a:p>
            <a:r>
              <a:rPr lang="en-US"/>
              <a:t>Click to edit Master title style</a:t>
            </a:r>
            <a:endParaRPr/>
          </a:p>
        </p:txBody>
      </p:sp>
      <p:sp>
        <p:nvSpPr>
          <p:cNvPr id="3" name="Text Placeholder 2"/>
          <p:cNvSpPr>
            <a:spLocks noGrp="1"/>
          </p:cNvSpPr>
          <p:nvPr>
            <p:ph type="body" idx="1"/>
          </p:nvPr>
        </p:nvSpPr>
        <p:spPr>
          <a:xfrm>
            <a:off x="1522412" y="5029200"/>
            <a:ext cx="9144000" cy="982980"/>
          </a:xfrm>
        </p:spPr>
        <p:txBody>
          <a:bodyPr lIns="0" anchor="t">
            <a:normAutofit/>
          </a:bodyPr>
          <a:lstStyle>
            <a:lvl1pPr marL="0" indent="0">
              <a:buNone/>
              <a:defRPr sz="2800" cap="all" baseline="0">
                <a:solidFill>
                  <a:schemeClr val="tx1"/>
                </a:solidFill>
                <a:effectLst>
                  <a:outerShdw blurRad="50800" dist="25400" dir="2700000" algn="tr" rotWithShape="0">
                    <a:schemeClr val="bg2">
                      <a:lumMod val="50000"/>
                      <a:alpha val="50000"/>
                    </a:schemeClr>
                  </a:outerShdw>
                </a:effectLst>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01A9C7-C274-4F50-89C9-83BDB06EDB81}" type="datetime1">
              <a:rPr lang="en-US"/>
              <a:t>10/11/19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BBE7942-5B1B-4E74-B3CD-25BF9B0ABE25}" type="slidenum">
              <a:rPr/>
              <a:t>‹#›</a:t>
            </a:fld>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22413" y="1828800"/>
            <a:ext cx="4480560" cy="4191000"/>
          </a:xfrm>
        </p:spPr>
        <p:txBody>
          <a:bodyPr/>
          <a:lstStyle>
            <a:lvl1pPr>
              <a:defRPr sz="2399"/>
            </a:lvl1pPr>
            <a:lvl2pPr>
              <a:defRPr sz="2200"/>
            </a:lvl2pPr>
            <a:lvl3pPr>
              <a:defRPr sz="1799"/>
            </a:lvl3pPr>
            <a:lvl4pPr>
              <a:defRPr sz="1600"/>
            </a:lvl4pPr>
            <a:lvl5pPr>
              <a:defRPr sz="1600"/>
            </a:lvl5pPr>
            <a:lvl6pPr>
              <a:defRPr sz="1799"/>
            </a:lvl6pPr>
            <a:lvl7pPr>
              <a:defRPr sz="1799"/>
            </a:lvl7pPr>
            <a:lvl8pPr>
              <a:defRPr sz="1799"/>
            </a:lvl8pPr>
            <a:lvl9pPr>
              <a:defRPr sz="17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85853" y="1828800"/>
            <a:ext cx="4480560" cy="4191000"/>
          </a:xfrm>
        </p:spPr>
        <p:txBody>
          <a:bodyPr/>
          <a:lstStyle>
            <a:lvl1pPr>
              <a:defRPr sz="2399"/>
            </a:lvl1pPr>
            <a:lvl2pPr>
              <a:defRPr sz="2200"/>
            </a:lvl2pPr>
            <a:lvl3pPr>
              <a:defRPr sz="1799"/>
            </a:lvl3pPr>
            <a:lvl4pPr>
              <a:defRPr sz="1600"/>
            </a:lvl4pPr>
            <a:lvl5pPr>
              <a:defRPr sz="1600"/>
            </a:lvl5pPr>
            <a:lvl6pPr>
              <a:defRPr sz="1799"/>
            </a:lvl6pPr>
            <a:lvl7pPr>
              <a:defRPr sz="1799"/>
            </a:lvl7pPr>
            <a:lvl8pPr>
              <a:defRPr sz="1799"/>
            </a:lvl8pPr>
            <a:lvl9pPr>
              <a:defRPr sz="17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12952B5-7A2F-4CC8-B7CE-9234E21C2837}" type="datetime1">
              <a:rPr lang="en-US"/>
              <a:t>10/11/19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14832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2413" y="1828800"/>
            <a:ext cx="4480560" cy="838200"/>
          </a:xfrm>
        </p:spPr>
        <p:txBody>
          <a:bodyPr anchor="b">
            <a:normAutofit/>
          </a:bodyPr>
          <a:lstStyle>
            <a:lvl1pPr marL="0" indent="0">
              <a:spcBef>
                <a:spcPts val="0"/>
              </a:spcBef>
              <a:buNone/>
              <a:defRPr sz="2600" b="0" cap="all" baseline="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1522413" y="2743200"/>
            <a:ext cx="4480560" cy="3276600"/>
          </a:xfrm>
        </p:spPr>
        <p:txBody>
          <a:bodyPr/>
          <a:lstStyle>
            <a:lvl1pPr>
              <a:defRPr sz="2399"/>
            </a:lvl1pPr>
            <a:lvl2pPr>
              <a:defRPr sz="2200"/>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85853" y="1828800"/>
            <a:ext cx="4480560" cy="838200"/>
          </a:xfrm>
        </p:spPr>
        <p:txBody>
          <a:bodyPr anchor="b">
            <a:normAutofit/>
          </a:bodyPr>
          <a:lstStyle>
            <a:lvl1pPr marL="0" indent="0">
              <a:spcBef>
                <a:spcPts val="0"/>
              </a:spcBef>
              <a:buNone/>
              <a:defRPr sz="2600" b="0" cap="all" baseline="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85853" y="2743200"/>
            <a:ext cx="4480560" cy="3276600"/>
          </a:xfrm>
        </p:spPr>
        <p:txBody>
          <a:bodyPr/>
          <a:lstStyle>
            <a:lvl1pPr>
              <a:defRPr sz="2399"/>
            </a:lvl1pPr>
            <a:lvl2pPr>
              <a:defRPr sz="2200"/>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CE1DA07A-9201-4B4B-BAF2-015AFA30F520}" type="datetime1">
              <a:rPr lang="en-US"/>
              <a:t>10/11/19</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
        <p:nvSpPr>
          <p:cNvPr id="10" name="Title 9"/>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82632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2413" y="402276"/>
            <a:ext cx="9144000" cy="1160462"/>
          </a:xfrm>
        </p:spPr>
        <p:txBody>
          <a:bodyPr/>
          <a:lstStyle/>
          <a:p>
            <a:r>
              <a:rPr lang="en-US"/>
              <a:t>Click to edit Master title style</a:t>
            </a:r>
            <a:endParaRPr/>
          </a:p>
        </p:txBody>
      </p:sp>
      <p:sp>
        <p:nvSpPr>
          <p:cNvPr id="240" name="Date Placeholder 239"/>
          <p:cNvSpPr>
            <a:spLocks noGrp="1"/>
          </p:cNvSpPr>
          <p:nvPr>
            <p:ph type="dt" sz="half" idx="10"/>
          </p:nvPr>
        </p:nvSpPr>
        <p:spPr/>
        <p:txBody>
          <a:bodyPr/>
          <a:lstStyle/>
          <a:p>
            <a:fld id="{C101A9C7-C274-4F50-89C9-83BDB06EDB81}" type="datetime1">
              <a:rPr lang="en-US"/>
              <a:t>10/11/19</a:t>
            </a:fld>
            <a:endParaRPr/>
          </a:p>
        </p:txBody>
      </p:sp>
      <p:sp>
        <p:nvSpPr>
          <p:cNvPr id="241" name="Footer Placeholder 240"/>
          <p:cNvSpPr>
            <a:spLocks noGrp="1"/>
          </p:cNvSpPr>
          <p:nvPr>
            <p:ph type="ftr" sz="quarter" idx="11"/>
          </p:nvPr>
        </p:nvSpPr>
        <p:spPr/>
        <p:txBody>
          <a:bodyPr/>
          <a:lstStyle/>
          <a:p>
            <a:endParaRPr/>
          </a:p>
        </p:txBody>
      </p:sp>
      <p:sp>
        <p:nvSpPr>
          <p:cNvPr id="242" name="Slide Number Placeholder 241"/>
          <p:cNvSpPr>
            <a:spLocks noGrp="1"/>
          </p:cNvSpPr>
          <p:nvPr>
            <p:ph type="sldNum" sz="quarter" idx="12"/>
          </p:nvPr>
        </p:nvSpPr>
        <p:spPr/>
        <p:txBody>
          <a:bodyPr/>
          <a:lstStyle/>
          <a:p>
            <a:fld id="{6BBE7942-5B1B-4E74-B3CD-25BF9B0ABE25}"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67DBB-F8DB-48F4-997A-49FAD7ECC765}" type="datetime1">
              <a:rPr lang="en-US"/>
              <a:t>10/11/19</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6BBE7942-5B1B-4E74-B3CD-25BF9B0ABE25}"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5214" y="741872"/>
            <a:ext cx="4190998" cy="2687128"/>
          </a:xfrm>
        </p:spPr>
        <p:txBody>
          <a:bodyPr anchor="b">
            <a:normAutofit/>
          </a:bodyPr>
          <a:lstStyle>
            <a:lvl1pPr algn="l">
              <a:defRPr sz="4000" b="1"/>
            </a:lvl1pPr>
          </a:lstStyle>
          <a:p>
            <a:r>
              <a:rPr lang="en-US"/>
              <a:t>Click to edit Master title style</a:t>
            </a:r>
            <a:endParaRPr/>
          </a:p>
        </p:txBody>
      </p:sp>
      <p:sp>
        <p:nvSpPr>
          <p:cNvPr id="3" name="Content Placeholder 2"/>
          <p:cNvSpPr>
            <a:spLocks noGrp="1"/>
          </p:cNvSpPr>
          <p:nvPr>
            <p:ph idx="1"/>
          </p:nvPr>
        </p:nvSpPr>
        <p:spPr>
          <a:xfrm>
            <a:off x="5561012" y="761999"/>
            <a:ext cx="5562601" cy="5257801"/>
          </a:xfrm>
        </p:spPr>
        <p:txBody>
          <a:bodyPr>
            <a:normAutofit/>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065214" y="3581400"/>
            <a:ext cx="4190998" cy="2438400"/>
          </a:xfrm>
        </p:spPr>
        <p:txBody>
          <a:bodyPr>
            <a:normAutofit/>
          </a:bodyPr>
          <a:lstStyle>
            <a:lvl1pPr marL="0" indent="0">
              <a:spcBef>
                <a:spcPts val="18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F13884F-698C-4153-AB67-9A0F214F106F}" type="datetimeFigureOut">
              <a:rPr lang="en-US"/>
              <a:t>10/11/19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3B7FEA86-1680-48AE-B31F-3E3431F3A323}" type="slidenum">
              <a:rPr/>
              <a:t>‹#›</a:t>
            </a:fld>
            <a:endParaRPr/>
          </a:p>
        </p:txBody>
      </p:sp>
    </p:spTree>
    <p:extLst>
      <p:ext uri="{BB962C8B-B14F-4D97-AF65-F5344CB8AC3E}">
        <p14:creationId xmlns:p14="http://schemas.microsoft.com/office/powerpoint/2010/main" val="22984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5212" y="741872"/>
            <a:ext cx="4190999" cy="2687128"/>
          </a:xfrm>
        </p:spPr>
        <p:txBody>
          <a:bodyPr anchor="b">
            <a:normAutofit/>
          </a:bodyPr>
          <a:lstStyle>
            <a:lvl1pPr algn="l">
              <a:defRPr sz="4000" b="1"/>
            </a:lvl1pPr>
          </a:lstStyle>
          <a:p>
            <a:r>
              <a:rPr lang="en-US"/>
              <a:t>Click to edit Master title style</a:t>
            </a:r>
            <a:endParaRPr/>
          </a:p>
        </p:txBody>
      </p:sp>
      <p:sp>
        <p:nvSpPr>
          <p:cNvPr id="3" name="Picture Placeholder 2"/>
          <p:cNvSpPr>
            <a:spLocks noGrp="1"/>
          </p:cNvSpPr>
          <p:nvPr>
            <p:ph type="pic" idx="1"/>
          </p:nvPr>
        </p:nvSpPr>
        <p:spPr>
          <a:xfrm>
            <a:off x="5561013" y="762000"/>
            <a:ext cx="5562600" cy="5257800"/>
          </a:xfrm>
          <a:solidFill>
            <a:schemeClr val="bg2">
              <a:lumMod val="75000"/>
            </a:schemeClr>
          </a:solidFill>
          <a:ln w="50800">
            <a:noFill/>
            <a:miter lim="800000"/>
          </a:ln>
          <a:effectLst>
            <a:outerShdw blurRad="114300" dist="38100" dir="2700000" algn="t" rotWithShape="0">
              <a:prstClr val="black">
                <a:alpha val="42000"/>
              </a:prstClr>
            </a:outerShdw>
          </a:effectLst>
        </p:spPr>
        <p:txBody>
          <a:bodyPr>
            <a:normAutofit/>
          </a:bodyPr>
          <a:lstStyle>
            <a:lvl1pPr marL="0" indent="0" algn="ctr">
              <a:buNone/>
              <a:defRPr sz="24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065212" y="3581400"/>
            <a:ext cx="4190999" cy="2438400"/>
          </a:xfrm>
        </p:spPr>
        <p:txBody>
          <a:bodyPr>
            <a:normAutofit/>
          </a:bodyPr>
          <a:lstStyle>
            <a:lvl1pPr marL="0" indent="0">
              <a:spcBef>
                <a:spcPts val="18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6" name="Date Placeholder 85"/>
          <p:cNvSpPr>
            <a:spLocks noGrp="1"/>
          </p:cNvSpPr>
          <p:nvPr>
            <p:ph type="dt" sz="half" idx="10"/>
          </p:nvPr>
        </p:nvSpPr>
        <p:spPr/>
        <p:txBody>
          <a:bodyPr/>
          <a:lstStyle/>
          <a:p>
            <a:fld id="{C101A9C7-C274-4F50-89C9-83BDB06EDB81}" type="datetime1">
              <a:rPr lang="en-US"/>
              <a:t>10/11/19</a:t>
            </a:fld>
            <a:endParaRPr/>
          </a:p>
        </p:txBody>
      </p:sp>
      <p:sp>
        <p:nvSpPr>
          <p:cNvPr id="87" name="Footer Placeholder 86"/>
          <p:cNvSpPr>
            <a:spLocks noGrp="1"/>
          </p:cNvSpPr>
          <p:nvPr>
            <p:ph type="ftr" sz="quarter" idx="11"/>
          </p:nvPr>
        </p:nvSpPr>
        <p:spPr/>
        <p:txBody>
          <a:bodyPr/>
          <a:lstStyle/>
          <a:p>
            <a:endParaRPr/>
          </a:p>
        </p:txBody>
      </p:sp>
      <p:sp>
        <p:nvSpPr>
          <p:cNvPr id="90" name="Slide Number Placeholder 89"/>
          <p:cNvSpPr>
            <a:spLocks noGrp="1"/>
          </p:cNvSpPr>
          <p:nvPr>
            <p:ph type="sldNum" sz="quarter" idx="12"/>
          </p:nvPr>
        </p:nvSpPr>
        <p:spPr/>
        <p:txBody>
          <a:bodyPr/>
          <a:lstStyle/>
          <a:p>
            <a:fld id="{6BBE7942-5B1B-4E74-B3CD-25BF9B0ABE25}"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4000">
              <a:srgbClr val="663300"/>
            </a:gs>
            <a:gs pos="100000">
              <a:schemeClr val="bg2">
                <a:shade val="100000"/>
                <a:satMod val="100000"/>
                <a:lumMod val="80000"/>
              </a:schemeClr>
            </a:gs>
          </a:gsLst>
          <a:lin ang="8100000" scaled="0"/>
          <a:tileRect/>
        </a:gradFill>
        <a:effectLst/>
      </p:bgPr>
    </p:bg>
    <p:spTree>
      <p:nvGrpSpPr>
        <p:cNvPr id="1" name=""/>
        <p:cNvGrpSpPr/>
        <p:nvPr/>
      </p:nvGrpSpPr>
      <p:grpSpPr>
        <a:xfrm>
          <a:off x="0" y="0"/>
          <a:ext cx="0" cy="0"/>
          <a:chOff x="0" y="0"/>
          <a:chExt cx="0" cy="0"/>
        </a:xfrm>
      </p:grpSpPr>
      <p:sp>
        <p:nvSpPr>
          <p:cNvPr id="305" name="Freeform 330"/>
          <p:cNvSpPr>
            <a:spLocks/>
          </p:cNvSpPr>
          <p:nvPr/>
        </p:nvSpPr>
        <p:spPr bwMode="auto">
          <a:xfrm>
            <a:off x="0" y="5525050"/>
            <a:ext cx="12198033" cy="1331045"/>
          </a:xfrm>
          <a:custGeom>
            <a:avLst/>
            <a:gdLst/>
            <a:ahLst/>
            <a:cxnLst/>
            <a:rect l="l" t="t" r="r" b="b"/>
            <a:pathLst>
              <a:path w="12198033" h="1331045">
                <a:moveTo>
                  <a:pt x="12198033" y="1196494"/>
                </a:moveTo>
                <a:lnTo>
                  <a:pt x="12198033" y="1227876"/>
                </a:lnTo>
                <a:lnTo>
                  <a:pt x="11731068" y="1331045"/>
                </a:lnTo>
                <a:lnTo>
                  <a:pt x="11571667" y="1331045"/>
                </a:lnTo>
                <a:cubicBezTo>
                  <a:pt x="11784654" y="1288747"/>
                  <a:pt x="11993493" y="1243425"/>
                  <a:pt x="12198033" y="1196494"/>
                </a:cubicBezTo>
                <a:close/>
                <a:moveTo>
                  <a:pt x="12198033" y="1079784"/>
                </a:moveTo>
                <a:lnTo>
                  <a:pt x="12198033" y="1108141"/>
                </a:lnTo>
                <a:cubicBezTo>
                  <a:pt x="11849183" y="1191043"/>
                  <a:pt x="11502302" y="1266003"/>
                  <a:pt x="11157281" y="1331045"/>
                </a:cubicBezTo>
                <a:lnTo>
                  <a:pt x="10998330" y="1331045"/>
                </a:lnTo>
                <a:cubicBezTo>
                  <a:pt x="11412550" y="1255509"/>
                  <a:pt x="11813177" y="1170340"/>
                  <a:pt x="12198033" y="1079784"/>
                </a:cubicBezTo>
                <a:close/>
                <a:moveTo>
                  <a:pt x="12198033" y="961224"/>
                </a:moveTo>
                <a:lnTo>
                  <a:pt x="12198033" y="986997"/>
                </a:lnTo>
                <a:cubicBezTo>
                  <a:pt x="11645354" y="1122020"/>
                  <a:pt x="11097391" y="1237456"/>
                  <a:pt x="10554898" y="1331045"/>
                </a:cubicBezTo>
                <a:lnTo>
                  <a:pt x="10390409" y="1331045"/>
                </a:lnTo>
                <a:cubicBezTo>
                  <a:pt x="11023530" y="1226457"/>
                  <a:pt x="11628699" y="1099423"/>
                  <a:pt x="12198033" y="961224"/>
                </a:cubicBezTo>
                <a:close/>
                <a:moveTo>
                  <a:pt x="12198033" y="841023"/>
                </a:moveTo>
                <a:lnTo>
                  <a:pt x="12198033" y="866683"/>
                </a:lnTo>
                <a:cubicBezTo>
                  <a:pt x="11424787" y="1060536"/>
                  <a:pt x="10660468" y="1216046"/>
                  <a:pt x="9908372" y="1331045"/>
                </a:cubicBezTo>
                <a:lnTo>
                  <a:pt x="9738431" y="1331045"/>
                </a:lnTo>
                <a:cubicBezTo>
                  <a:pt x="10544680" y="1212098"/>
                  <a:pt x="11365537" y="1048753"/>
                  <a:pt x="12198033" y="841023"/>
                </a:cubicBezTo>
                <a:close/>
                <a:moveTo>
                  <a:pt x="12198033" y="736999"/>
                </a:moveTo>
                <a:lnTo>
                  <a:pt x="12198033" y="754688"/>
                </a:lnTo>
                <a:cubicBezTo>
                  <a:pt x="11208022" y="1008553"/>
                  <a:pt x="10234985" y="1202065"/>
                  <a:pt x="9282858" y="1331045"/>
                </a:cubicBezTo>
                <a:lnTo>
                  <a:pt x="9147179" y="1331045"/>
                </a:lnTo>
                <a:cubicBezTo>
                  <a:pt x="10191953" y="1195709"/>
                  <a:pt x="11214463" y="989995"/>
                  <a:pt x="12198033" y="736999"/>
                </a:cubicBezTo>
                <a:close/>
                <a:moveTo>
                  <a:pt x="12198033" y="605891"/>
                </a:moveTo>
                <a:lnTo>
                  <a:pt x="12198033" y="620405"/>
                </a:lnTo>
                <a:cubicBezTo>
                  <a:pt x="10916468" y="957253"/>
                  <a:pt x="9656814" y="1196289"/>
                  <a:pt x="8437575" y="1331045"/>
                </a:cubicBezTo>
                <a:lnTo>
                  <a:pt x="8297530" y="1331045"/>
                </a:lnTo>
                <a:cubicBezTo>
                  <a:pt x="9636153" y="1193329"/>
                  <a:pt x="10948162" y="935934"/>
                  <a:pt x="12198033" y="605891"/>
                </a:cubicBezTo>
                <a:close/>
                <a:moveTo>
                  <a:pt x="12198033" y="484817"/>
                </a:moveTo>
                <a:lnTo>
                  <a:pt x="12198033" y="500918"/>
                </a:lnTo>
                <a:cubicBezTo>
                  <a:pt x="10548187" y="943710"/>
                  <a:pt x="8934515" y="1223873"/>
                  <a:pt x="7392761" y="1331045"/>
                </a:cubicBezTo>
                <a:lnTo>
                  <a:pt x="7210925" y="1331045"/>
                </a:lnTo>
                <a:cubicBezTo>
                  <a:pt x="8917741" y="1224223"/>
                  <a:pt x="10601963" y="914695"/>
                  <a:pt x="12198033" y="484817"/>
                </a:cubicBezTo>
                <a:close/>
                <a:moveTo>
                  <a:pt x="12198033" y="0"/>
                </a:moveTo>
                <a:lnTo>
                  <a:pt x="12198033" y="6190"/>
                </a:lnTo>
                <a:cubicBezTo>
                  <a:pt x="10484135" y="511501"/>
                  <a:pt x="8802601" y="851467"/>
                  <a:pt x="7190245" y="1023081"/>
                </a:cubicBezTo>
                <a:cubicBezTo>
                  <a:pt x="5564292" y="1196887"/>
                  <a:pt x="4000196" y="1199936"/>
                  <a:pt x="2524467" y="1023081"/>
                </a:cubicBezTo>
                <a:cubicBezTo>
                  <a:pt x="5767255" y="1471487"/>
                  <a:pt x="9131567" y="997348"/>
                  <a:pt x="12198033" y="112614"/>
                </a:cubicBezTo>
                <a:lnTo>
                  <a:pt x="12198033" y="125781"/>
                </a:lnTo>
                <a:cubicBezTo>
                  <a:pt x="10479766" y="620898"/>
                  <a:pt x="8797574" y="948672"/>
                  <a:pt x="7190245" y="1099312"/>
                </a:cubicBezTo>
                <a:cubicBezTo>
                  <a:pt x="6200534" y="1193837"/>
                  <a:pt x="5228497" y="1224330"/>
                  <a:pt x="4300644" y="1184690"/>
                </a:cubicBezTo>
                <a:cubicBezTo>
                  <a:pt x="3814626" y="1166395"/>
                  <a:pt x="3328607" y="1126755"/>
                  <a:pt x="2860262" y="1071869"/>
                </a:cubicBezTo>
                <a:cubicBezTo>
                  <a:pt x="2692365" y="1050524"/>
                  <a:pt x="2524467" y="1029180"/>
                  <a:pt x="2356570" y="1004786"/>
                </a:cubicBezTo>
                <a:cubicBezTo>
                  <a:pt x="5648013" y="1560318"/>
                  <a:pt x="9080277" y="1121784"/>
                  <a:pt x="12198033" y="243599"/>
                </a:cubicBezTo>
                <a:lnTo>
                  <a:pt x="12198033" y="254307"/>
                </a:lnTo>
                <a:cubicBezTo>
                  <a:pt x="10479035" y="738495"/>
                  <a:pt x="8796253" y="1051905"/>
                  <a:pt x="7190245" y="1184690"/>
                </a:cubicBezTo>
                <a:cubicBezTo>
                  <a:pt x="5449415" y="1331052"/>
                  <a:pt x="3788115" y="1263969"/>
                  <a:pt x="2241693" y="992589"/>
                </a:cubicBezTo>
                <a:cubicBezTo>
                  <a:pt x="5555679" y="1638083"/>
                  <a:pt x="9045497" y="1222147"/>
                  <a:pt x="12198033" y="356032"/>
                </a:cubicBezTo>
                <a:lnTo>
                  <a:pt x="12198033" y="372908"/>
                </a:lnTo>
                <a:cubicBezTo>
                  <a:pt x="10475672" y="846233"/>
                  <a:pt x="8795354" y="1145588"/>
                  <a:pt x="7190245" y="1260920"/>
                </a:cubicBezTo>
                <a:cubicBezTo>
                  <a:pt x="6169606" y="1334101"/>
                  <a:pt x="5166641" y="1337151"/>
                  <a:pt x="4216695" y="1263969"/>
                </a:cubicBezTo>
                <a:cubicBezTo>
                  <a:pt x="3514178" y="1209084"/>
                  <a:pt x="2824915" y="1114558"/>
                  <a:pt x="2157744" y="980392"/>
                </a:cubicBezTo>
                <a:cubicBezTo>
                  <a:pt x="2983516" y="1162044"/>
                  <a:pt x="3819377" y="1275938"/>
                  <a:pt x="4657682" y="1331045"/>
                </a:cubicBezTo>
                <a:lnTo>
                  <a:pt x="4481479" y="1331045"/>
                </a:lnTo>
                <a:cubicBezTo>
                  <a:pt x="3656148" y="1268940"/>
                  <a:pt x="2856523" y="1150409"/>
                  <a:pt x="2087051" y="977343"/>
                </a:cubicBezTo>
                <a:cubicBezTo>
                  <a:pt x="2060541" y="971245"/>
                  <a:pt x="2034031" y="965146"/>
                  <a:pt x="2003102" y="959048"/>
                </a:cubicBezTo>
                <a:cubicBezTo>
                  <a:pt x="2011939" y="962097"/>
                  <a:pt x="2016357" y="962097"/>
                  <a:pt x="2020776" y="965146"/>
                </a:cubicBezTo>
                <a:cubicBezTo>
                  <a:pt x="2693419" y="1133468"/>
                  <a:pt x="3373403" y="1254070"/>
                  <a:pt x="4056351" y="1331045"/>
                </a:cubicBezTo>
                <a:lnTo>
                  <a:pt x="4007137" y="1331045"/>
                </a:lnTo>
                <a:cubicBezTo>
                  <a:pt x="3452862" y="1266043"/>
                  <a:pt x="2911375" y="1173851"/>
                  <a:pt x="2383080" y="1056623"/>
                </a:cubicBezTo>
                <a:cubicBezTo>
                  <a:pt x="2860989" y="1171751"/>
                  <a:pt x="3341603" y="1263400"/>
                  <a:pt x="3823766" y="1331045"/>
                </a:cubicBezTo>
                <a:lnTo>
                  <a:pt x="3673814" y="1331045"/>
                </a:lnTo>
                <a:cubicBezTo>
                  <a:pt x="3424567" y="1294913"/>
                  <a:pt x="3178451" y="1251546"/>
                  <a:pt x="2935374" y="1202985"/>
                </a:cubicBezTo>
                <a:cubicBezTo>
                  <a:pt x="3160719" y="1250976"/>
                  <a:pt x="3388573" y="1294278"/>
                  <a:pt x="3619140" y="1331045"/>
                </a:cubicBezTo>
                <a:lnTo>
                  <a:pt x="3470205" y="1331045"/>
                </a:lnTo>
                <a:cubicBezTo>
                  <a:pt x="3254905" y="1294187"/>
                  <a:pt x="3042011" y="1251324"/>
                  <a:pt x="2831395" y="1203735"/>
                </a:cubicBezTo>
                <a:lnTo>
                  <a:pt x="2665855" y="1166395"/>
                </a:lnTo>
                <a:cubicBezTo>
                  <a:pt x="2710038" y="1178591"/>
                  <a:pt x="2754222" y="1187739"/>
                  <a:pt x="2798405" y="1196887"/>
                </a:cubicBezTo>
                <a:lnTo>
                  <a:pt x="2831395" y="1203735"/>
                </a:lnTo>
                <a:cubicBezTo>
                  <a:pt x="3026164" y="1252537"/>
                  <a:pt x="3221677" y="1294670"/>
                  <a:pt x="3417529" y="1331045"/>
                </a:cubicBezTo>
                <a:lnTo>
                  <a:pt x="3268386" y="1331045"/>
                </a:lnTo>
                <a:cubicBezTo>
                  <a:pt x="3185950" y="1316178"/>
                  <a:pt x="3104226" y="1298672"/>
                  <a:pt x="3022804" y="1280541"/>
                </a:cubicBezTo>
                <a:cubicBezTo>
                  <a:pt x="2940474" y="1262134"/>
                  <a:pt x="2858380" y="1242071"/>
                  <a:pt x="2776313" y="1221280"/>
                </a:cubicBezTo>
                <a:cubicBezTo>
                  <a:pt x="2851425" y="1239576"/>
                  <a:pt x="2926537" y="1257871"/>
                  <a:pt x="3001649" y="1276166"/>
                </a:cubicBezTo>
                <a:lnTo>
                  <a:pt x="3022804" y="1280541"/>
                </a:lnTo>
                <a:lnTo>
                  <a:pt x="3258162" y="1331045"/>
                </a:lnTo>
                <a:lnTo>
                  <a:pt x="3101398" y="1331045"/>
                </a:lnTo>
                <a:cubicBezTo>
                  <a:pt x="3027997" y="1316434"/>
                  <a:pt x="2954075" y="1298585"/>
                  <a:pt x="2882354" y="1279216"/>
                </a:cubicBezTo>
                <a:lnTo>
                  <a:pt x="3101039" y="1331045"/>
                </a:lnTo>
                <a:lnTo>
                  <a:pt x="2819650" y="1331045"/>
                </a:lnTo>
                <a:cubicBezTo>
                  <a:pt x="2316348" y="1194470"/>
                  <a:pt x="1824455" y="1031459"/>
                  <a:pt x="1344768" y="843177"/>
                </a:cubicBezTo>
                <a:cubicBezTo>
                  <a:pt x="877686" y="764236"/>
                  <a:pt x="442595" y="705795"/>
                  <a:pt x="0" y="660447"/>
                </a:cubicBezTo>
                <a:lnTo>
                  <a:pt x="0" y="656764"/>
                </a:lnTo>
                <a:cubicBezTo>
                  <a:pt x="377874" y="694662"/>
                  <a:pt x="817021" y="750847"/>
                  <a:pt x="1322676" y="834030"/>
                </a:cubicBezTo>
                <a:cubicBezTo>
                  <a:pt x="1296166" y="824882"/>
                  <a:pt x="1265238" y="812685"/>
                  <a:pt x="1238728" y="800488"/>
                </a:cubicBezTo>
                <a:cubicBezTo>
                  <a:pt x="829615" y="718589"/>
                  <a:pt x="418296" y="645829"/>
                  <a:pt x="0" y="583871"/>
                </a:cubicBezTo>
                <a:lnTo>
                  <a:pt x="0" y="577715"/>
                </a:lnTo>
                <a:cubicBezTo>
                  <a:pt x="405627" y="636456"/>
                  <a:pt x="811131" y="709719"/>
                  <a:pt x="1216636" y="791341"/>
                </a:cubicBezTo>
                <a:cubicBezTo>
                  <a:pt x="1194544" y="782193"/>
                  <a:pt x="1168034" y="773045"/>
                  <a:pt x="1145942" y="763898"/>
                </a:cubicBezTo>
                <a:cubicBezTo>
                  <a:pt x="1097340" y="751701"/>
                  <a:pt x="1048739" y="739504"/>
                  <a:pt x="995718" y="730356"/>
                </a:cubicBezTo>
                <a:cubicBezTo>
                  <a:pt x="662862" y="654451"/>
                  <a:pt x="331903" y="586398"/>
                  <a:pt x="0" y="525497"/>
                </a:cubicBezTo>
                <a:lnTo>
                  <a:pt x="0" y="515954"/>
                </a:lnTo>
                <a:cubicBezTo>
                  <a:pt x="364641" y="581994"/>
                  <a:pt x="728782" y="658099"/>
                  <a:pt x="1092922" y="742553"/>
                </a:cubicBezTo>
                <a:cubicBezTo>
                  <a:pt x="1061994" y="730356"/>
                  <a:pt x="1035484" y="718160"/>
                  <a:pt x="1008974" y="705963"/>
                </a:cubicBezTo>
                <a:cubicBezTo>
                  <a:pt x="986916" y="702918"/>
                  <a:pt x="969262" y="696834"/>
                  <a:pt x="969208" y="696815"/>
                </a:cubicBezTo>
                <a:cubicBezTo>
                  <a:pt x="679894" y="623469"/>
                  <a:pt x="347184" y="546040"/>
                  <a:pt x="0" y="469406"/>
                </a:cubicBezTo>
                <a:lnTo>
                  <a:pt x="0" y="462322"/>
                </a:lnTo>
                <a:cubicBezTo>
                  <a:pt x="285172" y="527372"/>
                  <a:pt x="682319" y="619356"/>
                  <a:pt x="968950" y="689582"/>
                </a:cubicBezTo>
                <a:cubicBezTo>
                  <a:pt x="971885" y="691215"/>
                  <a:pt x="974965" y="692491"/>
                  <a:pt x="978045" y="693766"/>
                </a:cubicBezTo>
                <a:lnTo>
                  <a:pt x="973627" y="690717"/>
                </a:lnTo>
                <a:lnTo>
                  <a:pt x="968950" y="689582"/>
                </a:lnTo>
                <a:lnTo>
                  <a:pt x="911770" y="663274"/>
                </a:lnTo>
                <a:cubicBezTo>
                  <a:pt x="603081" y="576909"/>
                  <a:pt x="299644" y="492960"/>
                  <a:pt x="0" y="415049"/>
                </a:cubicBezTo>
                <a:lnTo>
                  <a:pt x="0" y="403870"/>
                </a:lnTo>
                <a:cubicBezTo>
                  <a:pt x="275445" y="476181"/>
                  <a:pt x="553584" y="552778"/>
                  <a:pt x="836658" y="632781"/>
                </a:cubicBezTo>
                <a:cubicBezTo>
                  <a:pt x="823403" y="626683"/>
                  <a:pt x="810148" y="620585"/>
                  <a:pt x="801311" y="614486"/>
                </a:cubicBezTo>
                <a:cubicBezTo>
                  <a:pt x="531054" y="530373"/>
                  <a:pt x="263975" y="449550"/>
                  <a:pt x="0" y="370949"/>
                </a:cubicBezTo>
                <a:lnTo>
                  <a:pt x="0" y="357127"/>
                </a:lnTo>
                <a:cubicBezTo>
                  <a:pt x="165011" y="407422"/>
                  <a:pt x="333101" y="459584"/>
                  <a:pt x="505282" y="513862"/>
                </a:cubicBezTo>
                <a:lnTo>
                  <a:pt x="0" y="340995"/>
                </a:lnTo>
                <a:lnTo>
                  <a:pt x="0" y="311409"/>
                </a:lnTo>
                <a:cubicBezTo>
                  <a:pt x="37143" y="323887"/>
                  <a:pt x="74462" y="336499"/>
                  <a:pt x="112048" y="349204"/>
                </a:cubicBezTo>
                <a:lnTo>
                  <a:pt x="0" y="307856"/>
                </a:lnTo>
                <a:lnTo>
                  <a:pt x="0" y="202082"/>
                </a:lnTo>
                <a:cubicBezTo>
                  <a:pt x="169306" y="283978"/>
                  <a:pt x="341819" y="366541"/>
                  <a:pt x="518537" y="449829"/>
                </a:cubicBezTo>
                <a:cubicBezTo>
                  <a:pt x="575975" y="474222"/>
                  <a:pt x="628995" y="498616"/>
                  <a:pt x="686434" y="523010"/>
                </a:cubicBezTo>
                <a:cubicBezTo>
                  <a:pt x="712944" y="535207"/>
                  <a:pt x="739454" y="544354"/>
                  <a:pt x="770382" y="556551"/>
                </a:cubicBezTo>
                <a:cubicBezTo>
                  <a:pt x="810148" y="574846"/>
                  <a:pt x="854331" y="590092"/>
                  <a:pt x="894096" y="608388"/>
                </a:cubicBezTo>
                <a:cubicBezTo>
                  <a:pt x="955953" y="632781"/>
                  <a:pt x="1013392" y="654126"/>
                  <a:pt x="1070830" y="675471"/>
                </a:cubicBezTo>
                <a:cubicBezTo>
                  <a:pt x="1260819" y="739504"/>
                  <a:pt x="1450808" y="800488"/>
                  <a:pt x="1645216" y="858424"/>
                </a:cubicBezTo>
                <a:cubicBezTo>
                  <a:pt x="1720328" y="876719"/>
                  <a:pt x="1795440" y="895014"/>
                  <a:pt x="1874970" y="913309"/>
                </a:cubicBezTo>
                <a:cubicBezTo>
                  <a:pt x="1967755" y="931605"/>
                  <a:pt x="2060541" y="949900"/>
                  <a:pt x="2153326" y="968195"/>
                </a:cubicBezTo>
                <a:cubicBezTo>
                  <a:pt x="2166581" y="971245"/>
                  <a:pt x="2179836" y="971245"/>
                  <a:pt x="2197509" y="974294"/>
                </a:cubicBezTo>
                <a:cubicBezTo>
                  <a:pt x="5483281" y="1420688"/>
                  <a:pt x="8956898" y="948095"/>
                  <a:pt x="12198033" y="0"/>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Placeholder 1"/>
          <p:cNvSpPr>
            <a:spLocks noGrp="1"/>
          </p:cNvSpPr>
          <p:nvPr>
            <p:ph type="title"/>
          </p:nvPr>
        </p:nvSpPr>
        <p:spPr>
          <a:xfrm>
            <a:off x="1522412" y="402276"/>
            <a:ext cx="9144000" cy="11604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2" y="1828800"/>
            <a:ext cx="9144000" cy="4191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8433635" y="6413501"/>
            <a:ext cx="1242177" cy="250826"/>
          </a:xfrm>
          <a:prstGeom prst="rect">
            <a:avLst/>
          </a:prstGeom>
        </p:spPr>
        <p:txBody>
          <a:bodyPr vert="horz" lIns="91440" tIns="45720" rIns="91440" bIns="45720" rtlCol="0" anchor="ctr"/>
          <a:lstStyle>
            <a:lvl1pPr algn="r">
              <a:defRPr sz="1000">
                <a:solidFill>
                  <a:schemeClr val="tx1"/>
                </a:solidFill>
              </a:defRPr>
            </a:lvl1pPr>
          </a:lstStyle>
          <a:p>
            <a:fld id="{C101A9C7-C274-4F50-89C9-83BDB06EDB81}" type="datetime1">
              <a:rPr lang="en-US"/>
              <a:pPr/>
              <a:t>10/11/19</a:t>
            </a:fld>
            <a:endParaRPr/>
          </a:p>
        </p:txBody>
      </p:sp>
      <p:sp>
        <p:nvSpPr>
          <p:cNvPr id="5" name="Footer Placeholder 4"/>
          <p:cNvSpPr>
            <a:spLocks noGrp="1"/>
          </p:cNvSpPr>
          <p:nvPr>
            <p:ph type="ftr" sz="quarter" idx="3"/>
          </p:nvPr>
        </p:nvSpPr>
        <p:spPr>
          <a:xfrm>
            <a:off x="1526576" y="6413501"/>
            <a:ext cx="6777636" cy="250826"/>
          </a:xfrm>
          <a:prstGeom prst="rect">
            <a:avLst/>
          </a:prstGeom>
        </p:spPr>
        <p:txBody>
          <a:bodyPr vert="horz" lIns="91440" tIns="45720" rIns="91440" bIns="45720" rtlCol="0" anchor="ctr"/>
          <a:lstStyle>
            <a:lvl1pPr algn="l">
              <a:defRPr sz="1000">
                <a:solidFill>
                  <a:schemeClr val="tx1"/>
                </a:solidFill>
              </a:defRPr>
            </a:lvl1pPr>
          </a:lstStyle>
          <a:p>
            <a:endParaRPr/>
          </a:p>
        </p:txBody>
      </p:sp>
      <p:sp>
        <p:nvSpPr>
          <p:cNvPr id="6" name="Slide Number Placeholder 5"/>
          <p:cNvSpPr>
            <a:spLocks noGrp="1"/>
          </p:cNvSpPr>
          <p:nvPr>
            <p:ph type="sldNum" sz="quarter" idx="4"/>
          </p:nvPr>
        </p:nvSpPr>
        <p:spPr>
          <a:xfrm>
            <a:off x="9828212" y="6413501"/>
            <a:ext cx="854940" cy="250826"/>
          </a:xfrm>
          <a:prstGeom prst="rect">
            <a:avLst/>
          </a:prstGeom>
        </p:spPr>
        <p:txBody>
          <a:bodyPr vert="horz" lIns="91440" tIns="45720" rIns="91440" bIns="45720" rtlCol="0" anchor="ctr"/>
          <a:lstStyle>
            <a:lvl1pPr algn="r">
              <a:defRPr sz="1000">
                <a:solidFill>
                  <a:schemeClr val="tx1"/>
                </a:solidFill>
              </a:defRPr>
            </a:lvl1pPr>
          </a:lstStyle>
          <a:p>
            <a:fld id="{6BBE7942-5B1B-4E74-B3CD-25BF9B0ABE25}" type="slidenum">
              <a:rPr/>
              <a:pPr/>
              <a:t>‹#›</a:t>
            </a:fld>
            <a:endParaRPr/>
          </a:p>
        </p:txBody>
      </p:sp>
    </p:spTree>
  </p:cSld>
  <p:clrMap bg1="dk1" tx1="lt1" bg2="dk2" tx2="lt2" accent1="accent1" accent2="accent2" accent3="accent3" accent4="accent4" accent5="accent5" accent6="accent6" hlink="hlink" folHlink="folHlink"/>
  <p:sldLayoutIdLst>
    <p:sldLayoutId id="2147483661" r:id="rId1"/>
    <p:sldLayoutId id="2147483673" r:id="rId2"/>
    <p:sldLayoutId id="2147483663" r:id="rId3"/>
    <p:sldLayoutId id="2147483675" r:id="rId4"/>
    <p:sldLayoutId id="2147483676" r:id="rId5"/>
    <p:sldLayoutId id="2147483667" r:id="rId6"/>
    <p:sldLayoutId id="2147483668" r:id="rId7"/>
    <p:sldLayoutId id="2147483674" r:id="rId8"/>
    <p:sldLayoutId id="2147483670"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b="1" kern="1200" baseline="0">
          <a:solidFill>
            <a:schemeClr val="tx1"/>
          </a:solidFill>
          <a:effectLst>
            <a:outerShdw blurRad="38100" dist="38100" dir="2700000" algn="br" rotWithShape="0">
              <a:schemeClr val="bg2">
                <a:lumMod val="50000"/>
                <a:alpha val="43000"/>
              </a:scheme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effectLst>
            <a:outerShdw blurRad="50800" dist="38100" dir="2700000" algn="tr" rotWithShape="0">
              <a:schemeClr val="bg2">
                <a:lumMod val="50000"/>
                <a:alpha val="43000"/>
              </a:schemeClr>
            </a:outerShdw>
          </a:effectLst>
          <a:latin typeface="+mn-lt"/>
          <a:ea typeface="+mn-ea"/>
          <a:cs typeface="+mn-cs"/>
        </a:defRPr>
      </a:lvl1pPr>
      <a:lvl2pPr marL="457200" indent="-228600" algn="l" defTabSz="914400" rtl="0" eaLnBrk="1" latinLnBrk="0" hangingPunct="1">
        <a:lnSpc>
          <a:spcPct val="90000"/>
        </a:lnSpc>
        <a:spcBef>
          <a:spcPts val="1200"/>
        </a:spcBef>
        <a:buClr>
          <a:schemeClr val="tx1"/>
        </a:buClr>
        <a:buFont typeface="Arial" pitchFamily="34" charset="0"/>
        <a:buChar char="•"/>
        <a:defRPr sz="2200" kern="1200">
          <a:solidFill>
            <a:schemeClr val="tx1"/>
          </a:solidFill>
          <a:effectLst>
            <a:outerShdw blurRad="50800" dist="38100" dir="2700000" algn="tr" rotWithShape="0">
              <a:schemeClr val="bg2">
                <a:lumMod val="50000"/>
                <a:alpha val="43000"/>
              </a:schemeClr>
            </a:outerShdw>
          </a:effectLst>
          <a:latin typeface="+mn-lt"/>
          <a:ea typeface="+mn-ea"/>
          <a:cs typeface="+mn-cs"/>
        </a:defRPr>
      </a:lvl2pPr>
      <a:lvl3pPr marL="685800" indent="-182880" algn="l" defTabSz="914400" rtl="0" eaLnBrk="1" latinLnBrk="0" hangingPunct="1">
        <a:lnSpc>
          <a:spcPct val="90000"/>
        </a:lnSpc>
        <a:spcBef>
          <a:spcPts val="1000"/>
        </a:spcBef>
        <a:buClr>
          <a:schemeClr val="tx1"/>
        </a:buClr>
        <a:buFont typeface="Arial" pitchFamily="34" charset="0"/>
        <a:buChar char="•"/>
        <a:defRPr sz="1800" kern="1200">
          <a:solidFill>
            <a:schemeClr val="tx1"/>
          </a:solidFill>
          <a:effectLst>
            <a:outerShdw blurRad="50800" dist="38100" dir="2700000" algn="tr" rotWithShape="0">
              <a:schemeClr val="bg2">
                <a:lumMod val="50000"/>
                <a:alpha val="43000"/>
              </a:schemeClr>
            </a:outerShdw>
          </a:effectLst>
          <a:latin typeface="+mn-lt"/>
          <a:ea typeface="+mn-ea"/>
          <a:cs typeface="+mn-cs"/>
        </a:defRPr>
      </a:lvl3pPr>
      <a:lvl4pPr marL="868680" indent="-182880" algn="l" defTabSz="914400" rtl="0" eaLnBrk="1" latinLnBrk="0" hangingPunct="1">
        <a:lnSpc>
          <a:spcPct val="90000"/>
        </a:lnSpc>
        <a:spcBef>
          <a:spcPts val="800"/>
        </a:spcBef>
        <a:buClr>
          <a:schemeClr val="tx1"/>
        </a:buClr>
        <a:buFont typeface="Arial" pitchFamily="34" charset="0"/>
        <a:buChar char="•"/>
        <a:tabLst/>
        <a:defRPr sz="1600" kern="1200">
          <a:solidFill>
            <a:schemeClr val="tx1"/>
          </a:solidFill>
          <a:effectLst>
            <a:outerShdw blurRad="50800" dist="38100" dir="2700000" algn="tr" rotWithShape="0">
              <a:schemeClr val="bg2">
                <a:lumMod val="50000"/>
                <a:alpha val="43000"/>
              </a:schemeClr>
            </a:outerShdw>
          </a:effectLst>
          <a:latin typeface="+mn-lt"/>
          <a:ea typeface="+mn-ea"/>
          <a:cs typeface="+mn-cs"/>
        </a:defRPr>
      </a:lvl4pPr>
      <a:lvl5pPr marL="1051560" indent="-182880" algn="l" defTabSz="914400" rtl="0" eaLnBrk="1" latinLnBrk="0" hangingPunct="1">
        <a:lnSpc>
          <a:spcPct val="90000"/>
        </a:lnSpc>
        <a:spcBef>
          <a:spcPts val="600"/>
        </a:spcBef>
        <a:buClr>
          <a:schemeClr val="tx1"/>
        </a:buClr>
        <a:buFont typeface="Arial" pitchFamily="34" charset="0"/>
        <a:buChar char="•"/>
        <a:defRPr sz="1600" kern="1200">
          <a:solidFill>
            <a:schemeClr val="tx1"/>
          </a:solidFill>
          <a:effectLst>
            <a:outerShdw blurRad="50800" dist="38100" dir="2700000" algn="tr" rotWithShape="0">
              <a:schemeClr val="bg2">
                <a:lumMod val="50000"/>
                <a:alpha val="43000"/>
              </a:schemeClr>
            </a:outerShdw>
          </a:effectLst>
          <a:latin typeface="+mn-lt"/>
          <a:ea typeface="+mn-ea"/>
          <a:cs typeface="+mn-cs"/>
        </a:defRPr>
      </a:lvl5pPr>
      <a:lvl6pPr marL="123444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6pPr>
      <a:lvl7pPr marL="141732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7pPr>
      <a:lvl8pPr marL="160020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8pPr>
      <a:lvl9pPr marL="1783080" indent="-182880" algn="l" defTabSz="914400" rtl="0" eaLnBrk="1" latinLnBrk="0" hangingPunct="1">
        <a:spcBef>
          <a:spcPts val="600"/>
        </a:spcBef>
        <a:buFont typeface="Arial" pitchFamily="34" charset="0"/>
        <a:buChar char="•"/>
        <a:defRPr sz="1600" kern="1200">
          <a:solidFill>
            <a:schemeClr val="tx1"/>
          </a:solidFill>
          <a:effectLst>
            <a:outerShdw blurRad="50800" dist="12700" dir="8100000" algn="tr" rotWithShape="0">
              <a:schemeClr val="bg2">
                <a:lumMod val="50000"/>
                <a:alpha val="40000"/>
              </a:scheme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keck.usc.edu/atri/"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png"/><Relationship Id="rId7" Type="http://schemas.openxmlformats.org/officeDocument/2006/relationships/diagramColors" Target="../diagrams/colors4.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QuickStyle" Target="../diagrams/quickStyle4.xml"/><Relationship Id="rId11" Type="http://schemas.openxmlformats.org/officeDocument/2006/relationships/image" Target="../media/image15.tiff"/><Relationship Id="rId5" Type="http://schemas.openxmlformats.org/officeDocument/2006/relationships/diagramLayout" Target="../diagrams/layout4.xml"/><Relationship Id="rId10" Type="http://schemas.openxmlformats.org/officeDocument/2006/relationships/image" Target="../media/image14.tiff"/><Relationship Id="rId4" Type="http://schemas.openxmlformats.org/officeDocument/2006/relationships/diagramData" Target="../diagrams/data4.xml"/><Relationship Id="rId9" Type="http://schemas.openxmlformats.org/officeDocument/2006/relationships/image" Target="../media/image13.tiff"/></Relationships>
</file>

<file path=ppt/slides/_rels/slide23.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png"/><Relationship Id="rId7"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jpg"/><Relationship Id="rId10" Type="http://schemas.openxmlformats.org/officeDocument/2006/relationships/image" Target="../media/image22.svg"/><Relationship Id="rId4" Type="http://schemas.openxmlformats.org/officeDocument/2006/relationships/image" Target="../media/image16.jpg"/><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8.png"/><Relationship Id="rId4" Type="http://schemas.openxmlformats.org/officeDocument/2006/relationships/image" Target="../media/image17.jpg"/><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1.png"/><Relationship Id="rId7"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7.tiff"/><Relationship Id="rId5" Type="http://schemas.openxmlformats.org/officeDocument/2006/relationships/image" Target="../media/image26.jpg"/><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hyperlink" Target="https://keck.usc.edu/atr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aptwebstudy.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522412" y="2362200"/>
            <a:ext cx="9144000" cy="1219200"/>
          </a:xfrm>
        </p:spPr>
        <p:txBody>
          <a:bodyPr/>
          <a:lstStyle/>
          <a:p>
            <a:r>
              <a:rPr lang="en-US" sz="4800" dirty="0">
                <a:latin typeface="Calibri" panose="020F0502020204030204" pitchFamily="34" charset="0"/>
                <a:cs typeface="Calibri" panose="020F0502020204030204" pitchFamily="34" charset="0"/>
              </a:rPr>
              <a:t>Behavior Driven Development (BDD) A Case Study in Healthtech</a:t>
            </a:r>
          </a:p>
        </p:txBody>
      </p:sp>
      <p:sp>
        <p:nvSpPr>
          <p:cNvPr id="9" name="Subtitle 8"/>
          <p:cNvSpPr>
            <a:spLocks noGrp="1"/>
          </p:cNvSpPr>
          <p:nvPr>
            <p:ph type="subTitle" idx="1"/>
          </p:nvPr>
        </p:nvSpPr>
        <p:spPr/>
        <p:txBody>
          <a:bodyPr/>
          <a:lstStyle/>
          <a:p>
            <a:r>
              <a:rPr lang="en-US" sz="2400" dirty="0">
                <a:latin typeface="Calibri" panose="020F0502020204030204" pitchFamily="34" charset="0"/>
                <a:cs typeface="Calibri" panose="020F0502020204030204" pitchFamily="34" charset="0"/>
              </a:rPr>
              <a:t>Le Xiao, Mihir Kavatkar</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10/15/2019</a:t>
            </a:r>
          </a:p>
        </p:txBody>
      </p:sp>
      <p:sp>
        <p:nvSpPr>
          <p:cNvPr id="6" name="TextBox 5"/>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a:effectLst>
                <a:outerShdw blurRad="50800" dist="38100" dir="2700000" algn="tl">
                  <a:schemeClr val="bg2">
                    <a:lumMod val="50000"/>
                    <a:alpha val="43000"/>
                  </a:schemeClr>
                </a:outerShdw>
              </a:effectLst>
            </a:endParaRPr>
          </a:p>
        </p:txBody>
      </p:sp>
      <p:grpSp>
        <p:nvGrpSpPr>
          <p:cNvPr id="10" name="Group 9">
            <a:extLst>
              <a:ext uri="{FF2B5EF4-FFF2-40B4-BE49-F238E27FC236}">
                <a16:creationId xmlns:a16="http://schemas.microsoft.com/office/drawing/2014/main" id="{91FA0227-FCDA-3D44-B9AA-5EC5ACA161E4}"/>
              </a:ext>
            </a:extLst>
          </p:cNvPr>
          <p:cNvGrpSpPr/>
          <p:nvPr/>
        </p:nvGrpSpPr>
        <p:grpSpPr>
          <a:xfrm>
            <a:off x="10684615" y="76200"/>
            <a:ext cx="1429597" cy="874600"/>
            <a:chOff x="10684615" y="76200"/>
            <a:chExt cx="1429597" cy="874600"/>
          </a:xfrm>
        </p:grpSpPr>
        <p:sp>
          <p:nvSpPr>
            <p:cNvPr id="11" name="TextBox 10">
              <a:extLst>
                <a:ext uri="{FF2B5EF4-FFF2-40B4-BE49-F238E27FC236}">
                  <a16:creationId xmlns:a16="http://schemas.microsoft.com/office/drawing/2014/main" id="{AE08F59D-F9BB-9040-B1F9-7821B4CFD67F}"/>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12" name="TextBox 11">
              <a:extLst>
                <a:ext uri="{FF2B5EF4-FFF2-40B4-BE49-F238E27FC236}">
                  <a16:creationId xmlns:a16="http://schemas.microsoft.com/office/drawing/2014/main" id="{001D72F2-C291-A041-A4F2-BD44F06919CF}"/>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spTree>
    <p:extLst>
      <p:ext uri="{BB962C8B-B14F-4D97-AF65-F5344CB8AC3E}">
        <p14:creationId xmlns:p14="http://schemas.microsoft.com/office/powerpoint/2010/main" val="79245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12" y="402276"/>
            <a:ext cx="9753600" cy="740724"/>
          </a:xfrm>
        </p:spPr>
        <p:txBody>
          <a:bodyPr anchor="t"/>
          <a:lstStyle/>
          <a:p>
            <a:r>
              <a:rPr lang="fr-FR" dirty="0" err="1">
                <a:solidFill>
                  <a:schemeClr val="accent2">
                    <a:lumMod val="20000"/>
                    <a:lumOff val="80000"/>
                  </a:schemeClr>
                </a:solidFill>
                <a:latin typeface="Calibri" panose="020F0502020204030204" pitchFamily="34" charset="0"/>
              </a:rPr>
              <a:t>What</a:t>
            </a:r>
            <a:r>
              <a:rPr lang="fr-FR" dirty="0">
                <a:solidFill>
                  <a:schemeClr val="accent2">
                    <a:lumMod val="20000"/>
                    <a:lumOff val="80000"/>
                  </a:schemeClr>
                </a:solidFill>
                <a:latin typeface="Calibri" panose="020F0502020204030204" pitchFamily="34" charset="0"/>
              </a:rPr>
              <a:t> </a:t>
            </a:r>
            <a:r>
              <a:rPr lang="fr-FR" dirty="0" err="1">
                <a:solidFill>
                  <a:schemeClr val="accent2">
                    <a:lumMod val="20000"/>
                    <a:lumOff val="80000"/>
                  </a:schemeClr>
                </a:solidFill>
                <a:latin typeface="Calibri" panose="020F0502020204030204" pitchFamily="34" charset="0"/>
              </a:rPr>
              <a:t>is</a:t>
            </a:r>
            <a:r>
              <a:rPr lang="fr-FR" dirty="0">
                <a:solidFill>
                  <a:schemeClr val="accent2">
                    <a:lumMod val="20000"/>
                    <a:lumOff val="80000"/>
                  </a:schemeClr>
                </a:solidFill>
                <a:latin typeface="Calibri" panose="020F0502020204030204" pitchFamily="34" charset="0"/>
              </a:rPr>
              <a:t> Validation?</a:t>
            </a:r>
            <a:endParaRPr lang="en-US" dirty="0">
              <a:solidFill>
                <a:schemeClr val="accent2">
                  <a:lumMod val="20000"/>
                  <a:lumOff val="80000"/>
                </a:schemeClr>
              </a:solidFill>
              <a:latin typeface="Calibri" panose="020F0502020204030204" pitchFamily="34" charset="0"/>
            </a:endParaRPr>
          </a:p>
        </p:txBody>
      </p:sp>
      <p:sp>
        <p:nvSpPr>
          <p:cNvPr id="3" name="Content Placeholder 2"/>
          <p:cNvSpPr>
            <a:spLocks noGrp="1"/>
          </p:cNvSpPr>
          <p:nvPr>
            <p:ph idx="1"/>
          </p:nvPr>
        </p:nvSpPr>
        <p:spPr>
          <a:xfrm>
            <a:off x="455612" y="1295400"/>
            <a:ext cx="11201400" cy="5029200"/>
          </a:xfrm>
          <a:solidFill>
            <a:schemeClr val="accent2">
              <a:lumMod val="20000"/>
              <a:lumOff val="80000"/>
            </a:schemeClr>
          </a:solidFill>
          <a:ln w="25400" cmpd="sng">
            <a:solidFill>
              <a:srgbClr val="663300"/>
            </a:solidFill>
            <a:prstDash val="solid"/>
            <a:extLst>
              <a:ext uri="{C807C97D-BFC1-408E-A445-0C87EB9F89A2}">
                <ask:lineSketchStyleProps xmlns:ask="http://schemas.microsoft.com/office/drawing/2018/sketchyshapes" sd="1219033472">
                  <a:custGeom>
                    <a:avLst/>
                    <a:gdLst>
                      <a:gd name="connsiteX0" fmla="*/ 0 w 11201400"/>
                      <a:gd name="connsiteY0" fmla="*/ 0 h 5029200"/>
                      <a:gd name="connsiteX1" fmla="*/ 365519 w 11201400"/>
                      <a:gd name="connsiteY1" fmla="*/ 0 h 5029200"/>
                      <a:gd name="connsiteX2" fmla="*/ 955067 w 11201400"/>
                      <a:gd name="connsiteY2" fmla="*/ 0 h 5029200"/>
                      <a:gd name="connsiteX3" fmla="*/ 1544614 w 11201400"/>
                      <a:gd name="connsiteY3" fmla="*/ 0 h 5029200"/>
                      <a:gd name="connsiteX4" fmla="*/ 1798119 w 11201400"/>
                      <a:gd name="connsiteY4" fmla="*/ 0 h 5029200"/>
                      <a:gd name="connsiteX5" fmla="*/ 2499681 w 11201400"/>
                      <a:gd name="connsiteY5" fmla="*/ 0 h 5029200"/>
                      <a:gd name="connsiteX6" fmla="*/ 2753186 w 11201400"/>
                      <a:gd name="connsiteY6" fmla="*/ 0 h 5029200"/>
                      <a:gd name="connsiteX7" fmla="*/ 3342734 w 11201400"/>
                      <a:gd name="connsiteY7" fmla="*/ 0 h 5029200"/>
                      <a:gd name="connsiteX8" fmla="*/ 4156309 w 11201400"/>
                      <a:gd name="connsiteY8" fmla="*/ 0 h 5029200"/>
                      <a:gd name="connsiteX9" fmla="*/ 4969884 w 11201400"/>
                      <a:gd name="connsiteY9" fmla="*/ 0 h 5029200"/>
                      <a:gd name="connsiteX10" fmla="*/ 5671446 w 11201400"/>
                      <a:gd name="connsiteY10" fmla="*/ 0 h 5029200"/>
                      <a:gd name="connsiteX11" fmla="*/ 6148979 w 11201400"/>
                      <a:gd name="connsiteY11" fmla="*/ 0 h 5029200"/>
                      <a:gd name="connsiteX12" fmla="*/ 6402484 w 11201400"/>
                      <a:gd name="connsiteY12" fmla="*/ 0 h 5029200"/>
                      <a:gd name="connsiteX13" fmla="*/ 6880018 w 11201400"/>
                      <a:gd name="connsiteY13" fmla="*/ 0 h 5029200"/>
                      <a:gd name="connsiteX14" fmla="*/ 7581579 w 11201400"/>
                      <a:gd name="connsiteY14" fmla="*/ 0 h 5029200"/>
                      <a:gd name="connsiteX15" fmla="*/ 8395155 w 11201400"/>
                      <a:gd name="connsiteY15" fmla="*/ 0 h 5029200"/>
                      <a:gd name="connsiteX16" fmla="*/ 8648660 w 11201400"/>
                      <a:gd name="connsiteY16" fmla="*/ 0 h 5029200"/>
                      <a:gd name="connsiteX17" fmla="*/ 8902165 w 11201400"/>
                      <a:gd name="connsiteY17" fmla="*/ 0 h 5029200"/>
                      <a:gd name="connsiteX18" fmla="*/ 9715741 w 11201400"/>
                      <a:gd name="connsiteY18" fmla="*/ 0 h 5029200"/>
                      <a:gd name="connsiteX19" fmla="*/ 9969246 w 11201400"/>
                      <a:gd name="connsiteY19" fmla="*/ 0 h 5029200"/>
                      <a:gd name="connsiteX20" fmla="*/ 10558793 w 11201400"/>
                      <a:gd name="connsiteY20" fmla="*/ 0 h 5029200"/>
                      <a:gd name="connsiteX21" fmla="*/ 11201400 w 11201400"/>
                      <a:gd name="connsiteY21" fmla="*/ 0 h 5029200"/>
                      <a:gd name="connsiteX22" fmla="*/ 11201400 w 11201400"/>
                      <a:gd name="connsiteY22" fmla="*/ 458216 h 5029200"/>
                      <a:gd name="connsiteX23" fmla="*/ 11201400 w 11201400"/>
                      <a:gd name="connsiteY23" fmla="*/ 1117600 h 5029200"/>
                      <a:gd name="connsiteX24" fmla="*/ 11201400 w 11201400"/>
                      <a:gd name="connsiteY24" fmla="*/ 1776984 h 5029200"/>
                      <a:gd name="connsiteX25" fmla="*/ 11201400 w 11201400"/>
                      <a:gd name="connsiteY25" fmla="*/ 2184908 h 5029200"/>
                      <a:gd name="connsiteX26" fmla="*/ 11201400 w 11201400"/>
                      <a:gd name="connsiteY26" fmla="*/ 2743708 h 5029200"/>
                      <a:gd name="connsiteX27" fmla="*/ 11201400 w 11201400"/>
                      <a:gd name="connsiteY27" fmla="*/ 3252216 h 5029200"/>
                      <a:gd name="connsiteX28" fmla="*/ 11201400 w 11201400"/>
                      <a:gd name="connsiteY28" fmla="*/ 3760724 h 5029200"/>
                      <a:gd name="connsiteX29" fmla="*/ 11201400 w 11201400"/>
                      <a:gd name="connsiteY29" fmla="*/ 4269232 h 5029200"/>
                      <a:gd name="connsiteX30" fmla="*/ 11201400 w 11201400"/>
                      <a:gd name="connsiteY30" fmla="*/ 5029200 h 5029200"/>
                      <a:gd name="connsiteX31" fmla="*/ 10387825 w 11201400"/>
                      <a:gd name="connsiteY31" fmla="*/ 5029200 h 5029200"/>
                      <a:gd name="connsiteX32" fmla="*/ 9574249 w 11201400"/>
                      <a:gd name="connsiteY32" fmla="*/ 5029200 h 5029200"/>
                      <a:gd name="connsiteX33" fmla="*/ 8984702 w 11201400"/>
                      <a:gd name="connsiteY33" fmla="*/ 5029200 h 5029200"/>
                      <a:gd name="connsiteX34" fmla="*/ 8171127 w 11201400"/>
                      <a:gd name="connsiteY34" fmla="*/ 5029200 h 5029200"/>
                      <a:gd name="connsiteX35" fmla="*/ 7357551 w 11201400"/>
                      <a:gd name="connsiteY35" fmla="*/ 5029200 h 5029200"/>
                      <a:gd name="connsiteX36" fmla="*/ 6992032 w 11201400"/>
                      <a:gd name="connsiteY36" fmla="*/ 5029200 h 5029200"/>
                      <a:gd name="connsiteX37" fmla="*/ 6514498 w 11201400"/>
                      <a:gd name="connsiteY37" fmla="*/ 5029200 h 5029200"/>
                      <a:gd name="connsiteX38" fmla="*/ 5924951 w 11201400"/>
                      <a:gd name="connsiteY38" fmla="*/ 5029200 h 5029200"/>
                      <a:gd name="connsiteX39" fmla="*/ 5335404 w 11201400"/>
                      <a:gd name="connsiteY39" fmla="*/ 5029200 h 5029200"/>
                      <a:gd name="connsiteX40" fmla="*/ 4633842 w 11201400"/>
                      <a:gd name="connsiteY40" fmla="*/ 5029200 h 5029200"/>
                      <a:gd name="connsiteX41" fmla="*/ 4268323 w 11201400"/>
                      <a:gd name="connsiteY41" fmla="*/ 5029200 h 5029200"/>
                      <a:gd name="connsiteX42" fmla="*/ 3902804 w 11201400"/>
                      <a:gd name="connsiteY42" fmla="*/ 5029200 h 5029200"/>
                      <a:gd name="connsiteX43" fmla="*/ 3089228 w 11201400"/>
                      <a:gd name="connsiteY43" fmla="*/ 5029200 h 5029200"/>
                      <a:gd name="connsiteX44" fmla="*/ 2275653 w 11201400"/>
                      <a:gd name="connsiteY44" fmla="*/ 5029200 h 5029200"/>
                      <a:gd name="connsiteX45" fmla="*/ 1686105 w 11201400"/>
                      <a:gd name="connsiteY45" fmla="*/ 5029200 h 5029200"/>
                      <a:gd name="connsiteX46" fmla="*/ 1432600 w 11201400"/>
                      <a:gd name="connsiteY46" fmla="*/ 5029200 h 5029200"/>
                      <a:gd name="connsiteX47" fmla="*/ 1179095 w 11201400"/>
                      <a:gd name="connsiteY47" fmla="*/ 5029200 h 5029200"/>
                      <a:gd name="connsiteX48" fmla="*/ 0 w 11201400"/>
                      <a:gd name="connsiteY48" fmla="*/ 5029200 h 5029200"/>
                      <a:gd name="connsiteX49" fmla="*/ 0 w 11201400"/>
                      <a:gd name="connsiteY49" fmla="*/ 4520692 h 5029200"/>
                      <a:gd name="connsiteX50" fmla="*/ 0 w 11201400"/>
                      <a:gd name="connsiteY50" fmla="*/ 4012184 h 5029200"/>
                      <a:gd name="connsiteX51" fmla="*/ 0 w 11201400"/>
                      <a:gd name="connsiteY51" fmla="*/ 3503676 h 5029200"/>
                      <a:gd name="connsiteX52" fmla="*/ 0 w 11201400"/>
                      <a:gd name="connsiteY52" fmla="*/ 3095752 h 5029200"/>
                      <a:gd name="connsiteX53" fmla="*/ 0 w 11201400"/>
                      <a:gd name="connsiteY53" fmla="*/ 2687828 h 5029200"/>
                      <a:gd name="connsiteX54" fmla="*/ 0 w 11201400"/>
                      <a:gd name="connsiteY54" fmla="*/ 2279904 h 5029200"/>
                      <a:gd name="connsiteX55" fmla="*/ 0 w 11201400"/>
                      <a:gd name="connsiteY55" fmla="*/ 1871980 h 5029200"/>
                      <a:gd name="connsiteX56" fmla="*/ 0 w 11201400"/>
                      <a:gd name="connsiteY56" fmla="*/ 1464056 h 5029200"/>
                      <a:gd name="connsiteX57" fmla="*/ 0 w 11201400"/>
                      <a:gd name="connsiteY57" fmla="*/ 955548 h 5029200"/>
                      <a:gd name="connsiteX58" fmla="*/ 0 w 11201400"/>
                      <a:gd name="connsiteY58" fmla="*/ 547624 h 5029200"/>
                      <a:gd name="connsiteX59" fmla="*/ 0 w 11201400"/>
                      <a:gd name="connsiteY59"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01400" h="5029200" fill="none" extrusionOk="0">
                        <a:moveTo>
                          <a:pt x="0" y="0"/>
                        </a:moveTo>
                        <a:cubicBezTo>
                          <a:pt x="128083" y="-6296"/>
                          <a:pt x="258703" y="2391"/>
                          <a:pt x="365519" y="0"/>
                        </a:cubicBezTo>
                        <a:cubicBezTo>
                          <a:pt x="472335" y="-2391"/>
                          <a:pt x="777369" y="66927"/>
                          <a:pt x="955067" y="0"/>
                        </a:cubicBezTo>
                        <a:cubicBezTo>
                          <a:pt x="1132765" y="-66927"/>
                          <a:pt x="1386485" y="65079"/>
                          <a:pt x="1544614" y="0"/>
                        </a:cubicBezTo>
                        <a:cubicBezTo>
                          <a:pt x="1702743" y="-65079"/>
                          <a:pt x="1675331" y="23139"/>
                          <a:pt x="1798119" y="0"/>
                        </a:cubicBezTo>
                        <a:cubicBezTo>
                          <a:pt x="1920907" y="-23139"/>
                          <a:pt x="2170375" y="64098"/>
                          <a:pt x="2499681" y="0"/>
                        </a:cubicBezTo>
                        <a:cubicBezTo>
                          <a:pt x="2828987" y="-64098"/>
                          <a:pt x="2681275" y="17397"/>
                          <a:pt x="2753186" y="0"/>
                        </a:cubicBezTo>
                        <a:cubicBezTo>
                          <a:pt x="2825098" y="-17397"/>
                          <a:pt x="3067645" y="11964"/>
                          <a:pt x="3342734" y="0"/>
                        </a:cubicBezTo>
                        <a:cubicBezTo>
                          <a:pt x="3617823" y="-11964"/>
                          <a:pt x="3975278" y="30116"/>
                          <a:pt x="4156309" y="0"/>
                        </a:cubicBezTo>
                        <a:cubicBezTo>
                          <a:pt x="4337340" y="-30116"/>
                          <a:pt x="4595947" y="77503"/>
                          <a:pt x="4969884" y="0"/>
                        </a:cubicBezTo>
                        <a:cubicBezTo>
                          <a:pt x="5343821" y="-77503"/>
                          <a:pt x="5431244" y="75547"/>
                          <a:pt x="5671446" y="0"/>
                        </a:cubicBezTo>
                        <a:cubicBezTo>
                          <a:pt x="5911648" y="-75547"/>
                          <a:pt x="5941781" y="30802"/>
                          <a:pt x="6148979" y="0"/>
                        </a:cubicBezTo>
                        <a:cubicBezTo>
                          <a:pt x="6356177" y="-30802"/>
                          <a:pt x="6282100" y="23972"/>
                          <a:pt x="6402484" y="0"/>
                        </a:cubicBezTo>
                        <a:cubicBezTo>
                          <a:pt x="6522869" y="-23972"/>
                          <a:pt x="6713111" y="10631"/>
                          <a:pt x="6880018" y="0"/>
                        </a:cubicBezTo>
                        <a:cubicBezTo>
                          <a:pt x="7046925" y="-10631"/>
                          <a:pt x="7423500" y="72453"/>
                          <a:pt x="7581579" y="0"/>
                        </a:cubicBezTo>
                        <a:cubicBezTo>
                          <a:pt x="7739658" y="-72453"/>
                          <a:pt x="8201860" y="66713"/>
                          <a:pt x="8395155" y="0"/>
                        </a:cubicBezTo>
                        <a:cubicBezTo>
                          <a:pt x="8588450" y="-66713"/>
                          <a:pt x="8575185" y="10658"/>
                          <a:pt x="8648660" y="0"/>
                        </a:cubicBezTo>
                        <a:cubicBezTo>
                          <a:pt x="8722136" y="-10658"/>
                          <a:pt x="8846096" y="21345"/>
                          <a:pt x="8902165" y="0"/>
                        </a:cubicBezTo>
                        <a:cubicBezTo>
                          <a:pt x="8958234" y="-21345"/>
                          <a:pt x="9391730" y="34196"/>
                          <a:pt x="9715741" y="0"/>
                        </a:cubicBezTo>
                        <a:cubicBezTo>
                          <a:pt x="10039752" y="-34196"/>
                          <a:pt x="9867775" y="26319"/>
                          <a:pt x="9969246" y="0"/>
                        </a:cubicBezTo>
                        <a:cubicBezTo>
                          <a:pt x="10070717" y="-26319"/>
                          <a:pt x="10291351" y="8673"/>
                          <a:pt x="10558793" y="0"/>
                        </a:cubicBezTo>
                        <a:cubicBezTo>
                          <a:pt x="10826235" y="-8673"/>
                          <a:pt x="10907930" y="63762"/>
                          <a:pt x="11201400" y="0"/>
                        </a:cubicBezTo>
                        <a:cubicBezTo>
                          <a:pt x="11232824" y="192863"/>
                          <a:pt x="11156146" y="288148"/>
                          <a:pt x="11201400" y="458216"/>
                        </a:cubicBezTo>
                        <a:cubicBezTo>
                          <a:pt x="11246654" y="628284"/>
                          <a:pt x="11171793" y="924171"/>
                          <a:pt x="11201400" y="1117600"/>
                        </a:cubicBezTo>
                        <a:cubicBezTo>
                          <a:pt x="11231007" y="1311029"/>
                          <a:pt x="11162361" y="1482774"/>
                          <a:pt x="11201400" y="1776984"/>
                        </a:cubicBezTo>
                        <a:cubicBezTo>
                          <a:pt x="11240439" y="2071194"/>
                          <a:pt x="11185108" y="2025423"/>
                          <a:pt x="11201400" y="2184908"/>
                        </a:cubicBezTo>
                        <a:cubicBezTo>
                          <a:pt x="11217692" y="2344393"/>
                          <a:pt x="11140240" y="2480108"/>
                          <a:pt x="11201400" y="2743708"/>
                        </a:cubicBezTo>
                        <a:cubicBezTo>
                          <a:pt x="11262560" y="3007308"/>
                          <a:pt x="11150511" y="3127108"/>
                          <a:pt x="11201400" y="3252216"/>
                        </a:cubicBezTo>
                        <a:cubicBezTo>
                          <a:pt x="11252289" y="3377324"/>
                          <a:pt x="11195386" y="3612758"/>
                          <a:pt x="11201400" y="3760724"/>
                        </a:cubicBezTo>
                        <a:cubicBezTo>
                          <a:pt x="11207414" y="3908690"/>
                          <a:pt x="11154478" y="4164242"/>
                          <a:pt x="11201400" y="4269232"/>
                        </a:cubicBezTo>
                        <a:cubicBezTo>
                          <a:pt x="11248322" y="4374222"/>
                          <a:pt x="11132664" y="4690746"/>
                          <a:pt x="11201400" y="5029200"/>
                        </a:cubicBezTo>
                        <a:cubicBezTo>
                          <a:pt x="10910999" y="5082307"/>
                          <a:pt x="10582930" y="5017833"/>
                          <a:pt x="10387825" y="5029200"/>
                        </a:cubicBezTo>
                        <a:cubicBezTo>
                          <a:pt x="10192720" y="5040567"/>
                          <a:pt x="9873797" y="5027685"/>
                          <a:pt x="9574249" y="5029200"/>
                        </a:cubicBezTo>
                        <a:cubicBezTo>
                          <a:pt x="9274701" y="5030715"/>
                          <a:pt x="9137757" y="5017196"/>
                          <a:pt x="8984702" y="5029200"/>
                        </a:cubicBezTo>
                        <a:cubicBezTo>
                          <a:pt x="8831647" y="5041204"/>
                          <a:pt x="8537926" y="5002959"/>
                          <a:pt x="8171127" y="5029200"/>
                        </a:cubicBezTo>
                        <a:cubicBezTo>
                          <a:pt x="7804328" y="5055441"/>
                          <a:pt x="7702377" y="4963565"/>
                          <a:pt x="7357551" y="5029200"/>
                        </a:cubicBezTo>
                        <a:cubicBezTo>
                          <a:pt x="7012725" y="5094835"/>
                          <a:pt x="7155422" y="4997466"/>
                          <a:pt x="6992032" y="5029200"/>
                        </a:cubicBezTo>
                        <a:cubicBezTo>
                          <a:pt x="6828642" y="5060934"/>
                          <a:pt x="6689758" y="5020119"/>
                          <a:pt x="6514498" y="5029200"/>
                        </a:cubicBezTo>
                        <a:cubicBezTo>
                          <a:pt x="6339238" y="5038281"/>
                          <a:pt x="6154094" y="4981409"/>
                          <a:pt x="5924951" y="5029200"/>
                        </a:cubicBezTo>
                        <a:cubicBezTo>
                          <a:pt x="5695808" y="5076991"/>
                          <a:pt x="5539043" y="4975131"/>
                          <a:pt x="5335404" y="5029200"/>
                        </a:cubicBezTo>
                        <a:cubicBezTo>
                          <a:pt x="5131765" y="5083269"/>
                          <a:pt x="4873334" y="5015169"/>
                          <a:pt x="4633842" y="5029200"/>
                        </a:cubicBezTo>
                        <a:cubicBezTo>
                          <a:pt x="4394350" y="5043231"/>
                          <a:pt x="4354815" y="5019728"/>
                          <a:pt x="4268323" y="5029200"/>
                        </a:cubicBezTo>
                        <a:cubicBezTo>
                          <a:pt x="4181831" y="5038672"/>
                          <a:pt x="4046461" y="5013331"/>
                          <a:pt x="3902804" y="5029200"/>
                        </a:cubicBezTo>
                        <a:cubicBezTo>
                          <a:pt x="3759147" y="5045069"/>
                          <a:pt x="3344059" y="5001079"/>
                          <a:pt x="3089228" y="5029200"/>
                        </a:cubicBezTo>
                        <a:cubicBezTo>
                          <a:pt x="2834397" y="5057321"/>
                          <a:pt x="2485433" y="4983922"/>
                          <a:pt x="2275653" y="5029200"/>
                        </a:cubicBezTo>
                        <a:cubicBezTo>
                          <a:pt x="2065874" y="5074478"/>
                          <a:pt x="1923551" y="5009950"/>
                          <a:pt x="1686105" y="5029200"/>
                        </a:cubicBezTo>
                        <a:cubicBezTo>
                          <a:pt x="1448659" y="5048450"/>
                          <a:pt x="1502780" y="5013767"/>
                          <a:pt x="1432600" y="5029200"/>
                        </a:cubicBezTo>
                        <a:cubicBezTo>
                          <a:pt x="1362421" y="5044633"/>
                          <a:pt x="1302893" y="5012956"/>
                          <a:pt x="1179095" y="5029200"/>
                        </a:cubicBezTo>
                        <a:cubicBezTo>
                          <a:pt x="1055297" y="5045444"/>
                          <a:pt x="588260" y="4992569"/>
                          <a:pt x="0" y="5029200"/>
                        </a:cubicBezTo>
                        <a:cubicBezTo>
                          <a:pt x="-9503" y="4826079"/>
                          <a:pt x="6816" y="4672920"/>
                          <a:pt x="0" y="4520692"/>
                        </a:cubicBezTo>
                        <a:cubicBezTo>
                          <a:pt x="-6816" y="4368464"/>
                          <a:pt x="34748" y="4231720"/>
                          <a:pt x="0" y="4012184"/>
                        </a:cubicBezTo>
                        <a:cubicBezTo>
                          <a:pt x="-34748" y="3792648"/>
                          <a:pt x="48313" y="3620807"/>
                          <a:pt x="0" y="3503676"/>
                        </a:cubicBezTo>
                        <a:cubicBezTo>
                          <a:pt x="-48313" y="3386545"/>
                          <a:pt x="15230" y="3184980"/>
                          <a:pt x="0" y="3095752"/>
                        </a:cubicBezTo>
                        <a:cubicBezTo>
                          <a:pt x="-15230" y="3006524"/>
                          <a:pt x="31445" y="2799897"/>
                          <a:pt x="0" y="2687828"/>
                        </a:cubicBezTo>
                        <a:cubicBezTo>
                          <a:pt x="-31445" y="2575759"/>
                          <a:pt x="30819" y="2443461"/>
                          <a:pt x="0" y="2279904"/>
                        </a:cubicBezTo>
                        <a:cubicBezTo>
                          <a:pt x="-30819" y="2116347"/>
                          <a:pt x="41095" y="2054815"/>
                          <a:pt x="0" y="1871980"/>
                        </a:cubicBezTo>
                        <a:cubicBezTo>
                          <a:pt x="-41095" y="1689145"/>
                          <a:pt x="8346" y="1643954"/>
                          <a:pt x="0" y="1464056"/>
                        </a:cubicBezTo>
                        <a:cubicBezTo>
                          <a:pt x="-8346" y="1284158"/>
                          <a:pt x="21971" y="1085495"/>
                          <a:pt x="0" y="955548"/>
                        </a:cubicBezTo>
                        <a:cubicBezTo>
                          <a:pt x="-21971" y="825601"/>
                          <a:pt x="25707" y="643357"/>
                          <a:pt x="0" y="547624"/>
                        </a:cubicBezTo>
                        <a:cubicBezTo>
                          <a:pt x="-25707" y="451891"/>
                          <a:pt x="55845" y="151825"/>
                          <a:pt x="0" y="0"/>
                        </a:cubicBezTo>
                        <a:close/>
                      </a:path>
                      <a:path w="11201400" h="5029200" stroke="0" extrusionOk="0">
                        <a:moveTo>
                          <a:pt x="0" y="0"/>
                        </a:moveTo>
                        <a:cubicBezTo>
                          <a:pt x="184974" y="-31413"/>
                          <a:pt x="309652" y="4513"/>
                          <a:pt x="477533" y="0"/>
                        </a:cubicBezTo>
                        <a:cubicBezTo>
                          <a:pt x="645414" y="-4513"/>
                          <a:pt x="633635" y="4088"/>
                          <a:pt x="731039" y="0"/>
                        </a:cubicBezTo>
                        <a:cubicBezTo>
                          <a:pt x="828443" y="-4088"/>
                          <a:pt x="1268308" y="9575"/>
                          <a:pt x="1544614" y="0"/>
                        </a:cubicBezTo>
                        <a:cubicBezTo>
                          <a:pt x="1820920" y="-9575"/>
                          <a:pt x="1848903" y="31276"/>
                          <a:pt x="2022147" y="0"/>
                        </a:cubicBezTo>
                        <a:cubicBezTo>
                          <a:pt x="2195391" y="-31276"/>
                          <a:pt x="2329339" y="17901"/>
                          <a:pt x="2499681" y="0"/>
                        </a:cubicBezTo>
                        <a:cubicBezTo>
                          <a:pt x="2670023" y="-17901"/>
                          <a:pt x="3133603" y="51997"/>
                          <a:pt x="3313256" y="0"/>
                        </a:cubicBezTo>
                        <a:cubicBezTo>
                          <a:pt x="3492910" y="-51997"/>
                          <a:pt x="3589133" y="18401"/>
                          <a:pt x="3678776" y="0"/>
                        </a:cubicBezTo>
                        <a:cubicBezTo>
                          <a:pt x="3768419" y="-18401"/>
                          <a:pt x="4279651" y="81582"/>
                          <a:pt x="4492351" y="0"/>
                        </a:cubicBezTo>
                        <a:cubicBezTo>
                          <a:pt x="4705052" y="-81582"/>
                          <a:pt x="5132592" y="12856"/>
                          <a:pt x="5305926" y="0"/>
                        </a:cubicBezTo>
                        <a:cubicBezTo>
                          <a:pt x="5479260" y="-12856"/>
                          <a:pt x="5732551" y="16861"/>
                          <a:pt x="5895474" y="0"/>
                        </a:cubicBezTo>
                        <a:cubicBezTo>
                          <a:pt x="6058397" y="-16861"/>
                          <a:pt x="6528698" y="36471"/>
                          <a:pt x="6709049" y="0"/>
                        </a:cubicBezTo>
                        <a:cubicBezTo>
                          <a:pt x="6889401" y="-36471"/>
                          <a:pt x="7006070" y="39203"/>
                          <a:pt x="7186582" y="0"/>
                        </a:cubicBezTo>
                        <a:cubicBezTo>
                          <a:pt x="7367094" y="-39203"/>
                          <a:pt x="7504117" y="45910"/>
                          <a:pt x="7664116" y="0"/>
                        </a:cubicBezTo>
                        <a:cubicBezTo>
                          <a:pt x="7824115" y="-45910"/>
                          <a:pt x="8045510" y="24117"/>
                          <a:pt x="8365677" y="0"/>
                        </a:cubicBezTo>
                        <a:cubicBezTo>
                          <a:pt x="8685844" y="-24117"/>
                          <a:pt x="8691548" y="33954"/>
                          <a:pt x="8843211" y="0"/>
                        </a:cubicBezTo>
                        <a:cubicBezTo>
                          <a:pt x="8994874" y="-33954"/>
                          <a:pt x="9447867" y="4254"/>
                          <a:pt x="9656786" y="0"/>
                        </a:cubicBezTo>
                        <a:cubicBezTo>
                          <a:pt x="9865705" y="-4254"/>
                          <a:pt x="10160716" y="77239"/>
                          <a:pt x="10470361" y="0"/>
                        </a:cubicBezTo>
                        <a:cubicBezTo>
                          <a:pt x="10780006" y="-77239"/>
                          <a:pt x="11052490" y="63151"/>
                          <a:pt x="11201400" y="0"/>
                        </a:cubicBezTo>
                        <a:cubicBezTo>
                          <a:pt x="11250445" y="205243"/>
                          <a:pt x="11147439" y="297694"/>
                          <a:pt x="11201400" y="508508"/>
                        </a:cubicBezTo>
                        <a:cubicBezTo>
                          <a:pt x="11255361" y="719322"/>
                          <a:pt x="11169053" y="774660"/>
                          <a:pt x="11201400" y="916432"/>
                        </a:cubicBezTo>
                        <a:cubicBezTo>
                          <a:pt x="11233747" y="1058204"/>
                          <a:pt x="11146902" y="1200704"/>
                          <a:pt x="11201400" y="1374648"/>
                        </a:cubicBezTo>
                        <a:cubicBezTo>
                          <a:pt x="11255898" y="1548592"/>
                          <a:pt x="11171166" y="1829397"/>
                          <a:pt x="11201400" y="1983740"/>
                        </a:cubicBezTo>
                        <a:cubicBezTo>
                          <a:pt x="11231634" y="2138083"/>
                          <a:pt x="11196998" y="2328673"/>
                          <a:pt x="11201400" y="2492248"/>
                        </a:cubicBezTo>
                        <a:cubicBezTo>
                          <a:pt x="11205802" y="2655823"/>
                          <a:pt x="11172910" y="2851035"/>
                          <a:pt x="11201400" y="2950464"/>
                        </a:cubicBezTo>
                        <a:cubicBezTo>
                          <a:pt x="11229890" y="3049893"/>
                          <a:pt x="11137580" y="3375872"/>
                          <a:pt x="11201400" y="3559556"/>
                        </a:cubicBezTo>
                        <a:cubicBezTo>
                          <a:pt x="11265220" y="3743240"/>
                          <a:pt x="11136876" y="3933020"/>
                          <a:pt x="11201400" y="4118356"/>
                        </a:cubicBezTo>
                        <a:cubicBezTo>
                          <a:pt x="11265924" y="4303692"/>
                          <a:pt x="11155883" y="4603082"/>
                          <a:pt x="11201400" y="5029200"/>
                        </a:cubicBezTo>
                        <a:cubicBezTo>
                          <a:pt x="10899711" y="5091161"/>
                          <a:pt x="10649265" y="4938932"/>
                          <a:pt x="10387825" y="5029200"/>
                        </a:cubicBezTo>
                        <a:cubicBezTo>
                          <a:pt x="10126385" y="5119468"/>
                          <a:pt x="9887954" y="5022694"/>
                          <a:pt x="9686263" y="5029200"/>
                        </a:cubicBezTo>
                        <a:cubicBezTo>
                          <a:pt x="9484572" y="5035706"/>
                          <a:pt x="9430695" y="4988166"/>
                          <a:pt x="9320744" y="5029200"/>
                        </a:cubicBezTo>
                        <a:cubicBezTo>
                          <a:pt x="9210793" y="5070234"/>
                          <a:pt x="8903290" y="4958283"/>
                          <a:pt x="8619183" y="5029200"/>
                        </a:cubicBezTo>
                        <a:cubicBezTo>
                          <a:pt x="8335076" y="5100117"/>
                          <a:pt x="8442249" y="5017497"/>
                          <a:pt x="8365677" y="5029200"/>
                        </a:cubicBezTo>
                        <a:cubicBezTo>
                          <a:pt x="8289105" y="5040903"/>
                          <a:pt x="7813984" y="5017581"/>
                          <a:pt x="7664116" y="5029200"/>
                        </a:cubicBezTo>
                        <a:cubicBezTo>
                          <a:pt x="7514248" y="5040819"/>
                          <a:pt x="7469332" y="4995712"/>
                          <a:pt x="7298596" y="5029200"/>
                        </a:cubicBezTo>
                        <a:cubicBezTo>
                          <a:pt x="7127860" y="5062688"/>
                          <a:pt x="7132325" y="5016806"/>
                          <a:pt x="7045091" y="5029200"/>
                        </a:cubicBezTo>
                        <a:cubicBezTo>
                          <a:pt x="6957858" y="5041594"/>
                          <a:pt x="6817462" y="5026154"/>
                          <a:pt x="6679572" y="5029200"/>
                        </a:cubicBezTo>
                        <a:cubicBezTo>
                          <a:pt x="6541682" y="5032246"/>
                          <a:pt x="6246064" y="4976507"/>
                          <a:pt x="5978010" y="5029200"/>
                        </a:cubicBezTo>
                        <a:cubicBezTo>
                          <a:pt x="5709956" y="5081893"/>
                          <a:pt x="5755865" y="5009375"/>
                          <a:pt x="5612491" y="5029200"/>
                        </a:cubicBezTo>
                        <a:cubicBezTo>
                          <a:pt x="5469117" y="5049025"/>
                          <a:pt x="5432314" y="5015905"/>
                          <a:pt x="5358986" y="5029200"/>
                        </a:cubicBezTo>
                        <a:cubicBezTo>
                          <a:pt x="5285658" y="5042495"/>
                          <a:pt x="5109490" y="4989265"/>
                          <a:pt x="4993466" y="5029200"/>
                        </a:cubicBezTo>
                        <a:cubicBezTo>
                          <a:pt x="4877442" y="5069135"/>
                          <a:pt x="4738070" y="4997893"/>
                          <a:pt x="4515933" y="5029200"/>
                        </a:cubicBezTo>
                        <a:cubicBezTo>
                          <a:pt x="4293796" y="5060507"/>
                          <a:pt x="4084713" y="4979348"/>
                          <a:pt x="3926385" y="5029200"/>
                        </a:cubicBezTo>
                        <a:cubicBezTo>
                          <a:pt x="3768057" y="5079052"/>
                          <a:pt x="3656095" y="4985564"/>
                          <a:pt x="3560866" y="5029200"/>
                        </a:cubicBezTo>
                        <a:cubicBezTo>
                          <a:pt x="3465637" y="5072836"/>
                          <a:pt x="3020303" y="4945340"/>
                          <a:pt x="2747291" y="5029200"/>
                        </a:cubicBezTo>
                        <a:cubicBezTo>
                          <a:pt x="2474280" y="5113060"/>
                          <a:pt x="2403711" y="4973158"/>
                          <a:pt x="2157743" y="5029200"/>
                        </a:cubicBezTo>
                        <a:cubicBezTo>
                          <a:pt x="1911775" y="5085242"/>
                          <a:pt x="1596183" y="5005299"/>
                          <a:pt x="1344168" y="5029200"/>
                        </a:cubicBezTo>
                        <a:cubicBezTo>
                          <a:pt x="1092153" y="5053101"/>
                          <a:pt x="985945" y="4984276"/>
                          <a:pt x="642607" y="5029200"/>
                        </a:cubicBezTo>
                        <a:cubicBezTo>
                          <a:pt x="299269" y="5074124"/>
                          <a:pt x="255732" y="5010309"/>
                          <a:pt x="0" y="5029200"/>
                        </a:cubicBezTo>
                        <a:cubicBezTo>
                          <a:pt x="-60479" y="4838268"/>
                          <a:pt x="51474" y="4651494"/>
                          <a:pt x="0" y="4420108"/>
                        </a:cubicBezTo>
                        <a:cubicBezTo>
                          <a:pt x="-51474" y="4188722"/>
                          <a:pt x="50506" y="3946578"/>
                          <a:pt x="0" y="3811016"/>
                        </a:cubicBezTo>
                        <a:cubicBezTo>
                          <a:pt x="-50506" y="3675454"/>
                          <a:pt x="57298" y="3484806"/>
                          <a:pt x="0" y="3252216"/>
                        </a:cubicBezTo>
                        <a:cubicBezTo>
                          <a:pt x="-57298" y="3019626"/>
                          <a:pt x="38976" y="2884126"/>
                          <a:pt x="0" y="2592832"/>
                        </a:cubicBezTo>
                        <a:cubicBezTo>
                          <a:pt x="-38976" y="2301538"/>
                          <a:pt x="24818" y="2143873"/>
                          <a:pt x="0" y="1933448"/>
                        </a:cubicBezTo>
                        <a:cubicBezTo>
                          <a:pt x="-24818" y="1723023"/>
                          <a:pt x="45872" y="1523659"/>
                          <a:pt x="0" y="1324356"/>
                        </a:cubicBezTo>
                        <a:cubicBezTo>
                          <a:pt x="-45872" y="1125053"/>
                          <a:pt x="61943" y="842802"/>
                          <a:pt x="0" y="715264"/>
                        </a:cubicBezTo>
                        <a:cubicBezTo>
                          <a:pt x="-61943" y="587726"/>
                          <a:pt x="66499" y="1758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anchor="ctr">
            <a:normAutofit/>
          </a:bodyPr>
          <a:lstStyle/>
          <a:p>
            <a:pPr marL="0" indent="0">
              <a:lnSpc>
                <a:spcPct val="100000"/>
              </a:lnSpc>
              <a:spcBef>
                <a:spcPts val="600"/>
              </a:spcBef>
              <a:buClr>
                <a:schemeClr val="bg1"/>
              </a:buClr>
              <a:buNone/>
            </a:pPr>
            <a:r>
              <a:rPr lang="en-US" sz="3200" dirty="0">
                <a:solidFill>
                  <a:schemeClr val="bg1"/>
                </a:solidFill>
                <a:effectLst/>
                <a:latin typeface="Calibri" panose="020F0502020204030204" pitchFamily="34" charset="0"/>
              </a:rPr>
              <a:t>Validation is a </a:t>
            </a:r>
            <a:r>
              <a:rPr lang="en-US" sz="3200" b="1" dirty="0">
                <a:solidFill>
                  <a:schemeClr val="bg1"/>
                </a:solidFill>
                <a:effectLst/>
                <a:latin typeface="Calibri" panose="020F0502020204030204" pitchFamily="34" charset="0"/>
              </a:rPr>
              <a:t>formal, evidence-based process </a:t>
            </a:r>
            <a:r>
              <a:rPr lang="en-US" sz="3200" dirty="0">
                <a:solidFill>
                  <a:schemeClr val="bg1"/>
                </a:solidFill>
                <a:effectLst/>
                <a:latin typeface="Calibri" panose="020F0502020204030204" pitchFamily="34" charset="0"/>
              </a:rPr>
              <a:t>of testing a system in the context of its </a:t>
            </a:r>
            <a:r>
              <a:rPr lang="en-US" sz="3200" b="1" dirty="0">
                <a:solidFill>
                  <a:schemeClr val="bg1"/>
                </a:solidFill>
                <a:effectLst/>
                <a:latin typeface="Calibri" panose="020F0502020204030204" pitchFamily="34" charset="0"/>
              </a:rPr>
              <a:t>intended use</a:t>
            </a:r>
          </a:p>
          <a:p>
            <a:pPr>
              <a:lnSpc>
                <a:spcPct val="100000"/>
              </a:lnSpc>
              <a:spcBef>
                <a:spcPts val="600"/>
              </a:spcBef>
              <a:buClr>
                <a:schemeClr val="bg1"/>
              </a:buClr>
            </a:pPr>
            <a:endParaRPr lang="en-US" sz="3200" dirty="0">
              <a:solidFill>
                <a:schemeClr val="bg1"/>
              </a:solidFill>
              <a:effectLst/>
              <a:latin typeface="Calibri" panose="020F0502020204030204" pitchFamily="34" charset="0"/>
            </a:endParaRPr>
          </a:p>
        </p:txBody>
      </p:sp>
      <p:sp>
        <p:nvSpPr>
          <p:cNvPr id="2" name="TextBox 1"/>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a:solidFill>
                <a:srgbClr val="F48634"/>
              </a:solidFill>
              <a:effectLst>
                <a:outerShdw blurRad="50800" dist="38100" dir="2700000" algn="tl">
                  <a:schemeClr val="bg2">
                    <a:lumMod val="50000"/>
                    <a:alpha val="43000"/>
                  </a:schemeClr>
                </a:outerShdw>
              </a:effectLst>
            </a:endParaRPr>
          </a:p>
        </p:txBody>
      </p:sp>
      <p:grpSp>
        <p:nvGrpSpPr>
          <p:cNvPr id="12" name="Group 11">
            <a:extLst>
              <a:ext uri="{FF2B5EF4-FFF2-40B4-BE49-F238E27FC236}">
                <a16:creationId xmlns:a16="http://schemas.microsoft.com/office/drawing/2014/main" id="{27A6805B-6AE7-444F-87BC-E2C185A54AE3}"/>
              </a:ext>
            </a:extLst>
          </p:cNvPr>
          <p:cNvGrpSpPr/>
          <p:nvPr/>
        </p:nvGrpSpPr>
        <p:grpSpPr>
          <a:xfrm>
            <a:off x="10684615" y="76200"/>
            <a:ext cx="1429597" cy="874600"/>
            <a:chOff x="10684615" y="76200"/>
            <a:chExt cx="1429597" cy="874600"/>
          </a:xfrm>
        </p:grpSpPr>
        <p:sp>
          <p:nvSpPr>
            <p:cNvPr id="7" name="TextBox 6">
              <a:extLst>
                <a:ext uri="{FF2B5EF4-FFF2-40B4-BE49-F238E27FC236}">
                  <a16:creationId xmlns:a16="http://schemas.microsoft.com/office/drawing/2014/main" id="{F54AAE8F-7DD7-A549-9A51-7164B415DA87}"/>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8" name="TextBox 7">
              <a:extLst>
                <a:ext uri="{FF2B5EF4-FFF2-40B4-BE49-F238E27FC236}">
                  <a16:creationId xmlns:a16="http://schemas.microsoft.com/office/drawing/2014/main" id="{99987F2E-D1FB-8141-BBA7-BB210524B9AB}"/>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sp>
        <p:nvSpPr>
          <p:cNvPr id="9" name="Oval 8">
            <a:extLst>
              <a:ext uri="{FF2B5EF4-FFF2-40B4-BE49-F238E27FC236}">
                <a16:creationId xmlns:a16="http://schemas.microsoft.com/office/drawing/2014/main" id="{5C349DD1-AEA5-6A4E-8735-C35F997B1B28}"/>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B50940-0DAA-E74A-A036-54194E07F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spTree>
    <p:extLst>
      <p:ext uri="{BB962C8B-B14F-4D97-AF65-F5344CB8AC3E}">
        <p14:creationId xmlns:p14="http://schemas.microsoft.com/office/powerpoint/2010/main" val="169521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5300" y="173675"/>
            <a:ext cx="9753600" cy="740724"/>
          </a:xfrm>
        </p:spPr>
        <p:txBody>
          <a:bodyPr anchor="t"/>
          <a:lstStyle/>
          <a:p>
            <a:r>
              <a:rPr lang="fr-FR" dirty="0" err="1">
                <a:solidFill>
                  <a:schemeClr val="accent2">
                    <a:lumMod val="20000"/>
                    <a:lumOff val="80000"/>
                  </a:schemeClr>
                </a:solidFill>
                <a:latin typeface="Calibri" panose="020F0502020204030204" pitchFamily="34" charset="0"/>
              </a:rPr>
              <a:t>Why</a:t>
            </a:r>
            <a:r>
              <a:rPr lang="fr-FR" dirty="0">
                <a:solidFill>
                  <a:schemeClr val="accent2">
                    <a:lumMod val="20000"/>
                    <a:lumOff val="80000"/>
                  </a:schemeClr>
                </a:solidFill>
                <a:latin typeface="Calibri" panose="020F0502020204030204" pitchFamily="34" charset="0"/>
              </a:rPr>
              <a:t> </a:t>
            </a:r>
            <a:r>
              <a:rPr lang="fr-FR" dirty="0" err="1">
                <a:solidFill>
                  <a:schemeClr val="accent2">
                    <a:lumMod val="20000"/>
                    <a:lumOff val="80000"/>
                  </a:schemeClr>
                </a:solidFill>
                <a:latin typeface="Calibri" panose="020F0502020204030204" pitchFamily="34" charset="0"/>
              </a:rPr>
              <a:t>is</a:t>
            </a:r>
            <a:r>
              <a:rPr lang="fr-FR" dirty="0">
                <a:solidFill>
                  <a:schemeClr val="accent2">
                    <a:lumMod val="20000"/>
                    <a:lumOff val="80000"/>
                  </a:schemeClr>
                </a:solidFill>
                <a:latin typeface="Calibri" panose="020F0502020204030204" pitchFamily="34" charset="0"/>
              </a:rPr>
              <a:t> validation important in </a:t>
            </a:r>
            <a:r>
              <a:rPr lang="fr-FR" dirty="0" err="1">
                <a:solidFill>
                  <a:schemeClr val="accent2">
                    <a:lumMod val="20000"/>
                    <a:lumOff val="80000"/>
                  </a:schemeClr>
                </a:solidFill>
                <a:latin typeface="Calibri" panose="020F0502020204030204" pitchFamily="34" charset="0"/>
              </a:rPr>
              <a:t>our</a:t>
            </a:r>
            <a:r>
              <a:rPr lang="fr-FR" dirty="0">
                <a:solidFill>
                  <a:schemeClr val="accent2">
                    <a:lumMod val="20000"/>
                    <a:lumOff val="80000"/>
                  </a:schemeClr>
                </a:solidFill>
                <a:latin typeface="Calibri" panose="020F0502020204030204" pitchFamily="34" charset="0"/>
              </a:rPr>
              <a:t> </a:t>
            </a:r>
            <a:r>
              <a:rPr lang="fr-FR" dirty="0" err="1">
                <a:solidFill>
                  <a:schemeClr val="accent2">
                    <a:lumMod val="20000"/>
                    <a:lumOff val="80000"/>
                  </a:schemeClr>
                </a:solidFill>
                <a:latin typeface="Calibri" panose="020F0502020204030204" pitchFamily="34" charset="0"/>
              </a:rPr>
              <a:t>industry</a:t>
            </a:r>
            <a:r>
              <a:rPr lang="fr-FR" dirty="0">
                <a:solidFill>
                  <a:schemeClr val="accent2">
                    <a:lumMod val="20000"/>
                    <a:lumOff val="80000"/>
                  </a:schemeClr>
                </a:solidFill>
                <a:latin typeface="Calibri" panose="020F0502020204030204" pitchFamily="34" charset="0"/>
              </a:rPr>
              <a:t>?</a:t>
            </a:r>
            <a:endParaRPr lang="en-US" dirty="0">
              <a:solidFill>
                <a:schemeClr val="accent2">
                  <a:lumMod val="20000"/>
                  <a:lumOff val="80000"/>
                </a:schemeClr>
              </a:solidFill>
              <a:latin typeface="Calibri" panose="020F0502020204030204" pitchFamily="34" charset="0"/>
            </a:endParaRPr>
          </a:p>
        </p:txBody>
      </p:sp>
      <p:sp>
        <p:nvSpPr>
          <p:cNvPr id="2" name="TextBox 1"/>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a:solidFill>
                <a:srgbClr val="F48634"/>
              </a:solidFill>
              <a:effectLst>
                <a:outerShdw blurRad="50800" dist="38100" dir="2700000" algn="tl">
                  <a:schemeClr val="bg2">
                    <a:lumMod val="50000"/>
                    <a:alpha val="43000"/>
                  </a:schemeClr>
                </a:outerShdw>
              </a:effectLst>
            </a:endParaRPr>
          </a:p>
        </p:txBody>
      </p:sp>
      <p:grpSp>
        <p:nvGrpSpPr>
          <p:cNvPr id="12" name="Group 11">
            <a:extLst>
              <a:ext uri="{FF2B5EF4-FFF2-40B4-BE49-F238E27FC236}">
                <a16:creationId xmlns:a16="http://schemas.microsoft.com/office/drawing/2014/main" id="{27A6805B-6AE7-444F-87BC-E2C185A54AE3}"/>
              </a:ext>
            </a:extLst>
          </p:cNvPr>
          <p:cNvGrpSpPr/>
          <p:nvPr/>
        </p:nvGrpSpPr>
        <p:grpSpPr>
          <a:xfrm>
            <a:off x="10684615" y="76200"/>
            <a:ext cx="1429597" cy="874600"/>
            <a:chOff x="10684615" y="76200"/>
            <a:chExt cx="1429597" cy="874600"/>
          </a:xfrm>
        </p:grpSpPr>
        <p:sp>
          <p:nvSpPr>
            <p:cNvPr id="7" name="TextBox 6">
              <a:extLst>
                <a:ext uri="{FF2B5EF4-FFF2-40B4-BE49-F238E27FC236}">
                  <a16:creationId xmlns:a16="http://schemas.microsoft.com/office/drawing/2014/main" id="{F54AAE8F-7DD7-A549-9A51-7164B415DA87}"/>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8" name="TextBox 7">
              <a:extLst>
                <a:ext uri="{FF2B5EF4-FFF2-40B4-BE49-F238E27FC236}">
                  <a16:creationId xmlns:a16="http://schemas.microsoft.com/office/drawing/2014/main" id="{99987F2E-D1FB-8141-BBA7-BB210524B9AB}"/>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sp>
        <p:nvSpPr>
          <p:cNvPr id="9" name="Oval 8">
            <a:extLst>
              <a:ext uri="{FF2B5EF4-FFF2-40B4-BE49-F238E27FC236}">
                <a16:creationId xmlns:a16="http://schemas.microsoft.com/office/drawing/2014/main" id="{5C349DD1-AEA5-6A4E-8735-C35F997B1B28}"/>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B50940-0DAA-E74A-A036-54194E07F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pic>
        <p:nvPicPr>
          <p:cNvPr id="11" name="Picture 10">
            <a:extLst>
              <a:ext uri="{FF2B5EF4-FFF2-40B4-BE49-F238E27FC236}">
                <a16:creationId xmlns:a16="http://schemas.microsoft.com/office/drawing/2014/main" id="{E5FC1A3E-E691-9F49-9432-8D67CA46E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7212" y="742652"/>
            <a:ext cx="4611258" cy="6086649"/>
          </a:xfrm>
          <a:prstGeom prst="rect">
            <a:avLst/>
          </a:prstGeom>
        </p:spPr>
      </p:pic>
      <p:sp>
        <p:nvSpPr>
          <p:cNvPr id="3" name="TextBox 2">
            <a:extLst>
              <a:ext uri="{FF2B5EF4-FFF2-40B4-BE49-F238E27FC236}">
                <a16:creationId xmlns:a16="http://schemas.microsoft.com/office/drawing/2014/main" id="{731A4E4D-56C9-764D-9457-305C5A33D8E3}"/>
              </a:ext>
            </a:extLst>
          </p:cNvPr>
          <p:cNvSpPr txBox="1"/>
          <p:nvPr/>
        </p:nvSpPr>
        <p:spPr>
          <a:xfrm>
            <a:off x="608012" y="1676400"/>
            <a:ext cx="4611258" cy="1754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nSpc>
                <a:spcPct val="90000"/>
              </a:lnSpc>
            </a:pPr>
            <a:r>
              <a:rPr lang="en-US" sz="4000" dirty="0">
                <a:effectLst>
                  <a:outerShdw blurRad="50800" dist="38100" dir="2700000" algn="tl">
                    <a:schemeClr val="bg2">
                      <a:lumMod val="50000"/>
                      <a:alpha val="43000"/>
                    </a:schemeClr>
                  </a:outerShdw>
                </a:effectLst>
              </a:rPr>
              <a:t>Data integrity = Public trust in Science</a:t>
            </a:r>
          </a:p>
        </p:txBody>
      </p:sp>
    </p:spTree>
    <p:extLst>
      <p:ext uri="{BB962C8B-B14F-4D97-AF65-F5344CB8AC3E}">
        <p14:creationId xmlns:p14="http://schemas.microsoft.com/office/powerpoint/2010/main" val="260763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12" y="402276"/>
            <a:ext cx="9753600" cy="740724"/>
          </a:xfrm>
        </p:spPr>
        <p:txBody>
          <a:bodyPr anchor="t"/>
          <a:lstStyle/>
          <a:p>
            <a:r>
              <a:rPr lang="fr-FR" dirty="0">
                <a:solidFill>
                  <a:schemeClr val="accent2">
                    <a:lumMod val="20000"/>
                    <a:lumOff val="80000"/>
                  </a:schemeClr>
                </a:solidFill>
                <a:latin typeface="Calibri" panose="020F0502020204030204" pitchFamily="34" charset="0"/>
              </a:rPr>
              <a:t>Validation Challenges</a:t>
            </a:r>
            <a:endParaRPr lang="en-US" dirty="0">
              <a:solidFill>
                <a:schemeClr val="accent2">
                  <a:lumMod val="20000"/>
                  <a:lumOff val="80000"/>
                </a:schemeClr>
              </a:solidFill>
              <a:latin typeface="Calibri" panose="020F0502020204030204" pitchFamily="34" charset="0"/>
            </a:endParaRPr>
          </a:p>
        </p:txBody>
      </p:sp>
      <p:sp>
        <p:nvSpPr>
          <p:cNvPr id="3" name="Content Placeholder 2"/>
          <p:cNvSpPr>
            <a:spLocks noGrp="1"/>
          </p:cNvSpPr>
          <p:nvPr>
            <p:ph idx="1"/>
          </p:nvPr>
        </p:nvSpPr>
        <p:spPr>
          <a:xfrm>
            <a:off x="455612" y="1295400"/>
            <a:ext cx="11201400" cy="5029200"/>
          </a:xfrm>
          <a:solidFill>
            <a:schemeClr val="accent2">
              <a:lumMod val="20000"/>
              <a:lumOff val="80000"/>
            </a:schemeClr>
          </a:solidFill>
          <a:ln w="25400" cmpd="sng">
            <a:solidFill>
              <a:srgbClr val="663300"/>
            </a:solidFill>
            <a:prstDash val="solid"/>
            <a:extLst>
              <a:ext uri="{C807C97D-BFC1-408E-A445-0C87EB9F89A2}">
                <ask:lineSketchStyleProps xmlns:ask="http://schemas.microsoft.com/office/drawing/2018/sketchyshapes" sd="1219033472">
                  <a:custGeom>
                    <a:avLst/>
                    <a:gdLst>
                      <a:gd name="connsiteX0" fmla="*/ 0 w 11201400"/>
                      <a:gd name="connsiteY0" fmla="*/ 0 h 5029200"/>
                      <a:gd name="connsiteX1" fmla="*/ 365519 w 11201400"/>
                      <a:gd name="connsiteY1" fmla="*/ 0 h 5029200"/>
                      <a:gd name="connsiteX2" fmla="*/ 955067 w 11201400"/>
                      <a:gd name="connsiteY2" fmla="*/ 0 h 5029200"/>
                      <a:gd name="connsiteX3" fmla="*/ 1544614 w 11201400"/>
                      <a:gd name="connsiteY3" fmla="*/ 0 h 5029200"/>
                      <a:gd name="connsiteX4" fmla="*/ 1798119 w 11201400"/>
                      <a:gd name="connsiteY4" fmla="*/ 0 h 5029200"/>
                      <a:gd name="connsiteX5" fmla="*/ 2499681 w 11201400"/>
                      <a:gd name="connsiteY5" fmla="*/ 0 h 5029200"/>
                      <a:gd name="connsiteX6" fmla="*/ 2753186 w 11201400"/>
                      <a:gd name="connsiteY6" fmla="*/ 0 h 5029200"/>
                      <a:gd name="connsiteX7" fmla="*/ 3342734 w 11201400"/>
                      <a:gd name="connsiteY7" fmla="*/ 0 h 5029200"/>
                      <a:gd name="connsiteX8" fmla="*/ 4156309 w 11201400"/>
                      <a:gd name="connsiteY8" fmla="*/ 0 h 5029200"/>
                      <a:gd name="connsiteX9" fmla="*/ 4969884 w 11201400"/>
                      <a:gd name="connsiteY9" fmla="*/ 0 h 5029200"/>
                      <a:gd name="connsiteX10" fmla="*/ 5671446 w 11201400"/>
                      <a:gd name="connsiteY10" fmla="*/ 0 h 5029200"/>
                      <a:gd name="connsiteX11" fmla="*/ 6148979 w 11201400"/>
                      <a:gd name="connsiteY11" fmla="*/ 0 h 5029200"/>
                      <a:gd name="connsiteX12" fmla="*/ 6402484 w 11201400"/>
                      <a:gd name="connsiteY12" fmla="*/ 0 h 5029200"/>
                      <a:gd name="connsiteX13" fmla="*/ 6880018 w 11201400"/>
                      <a:gd name="connsiteY13" fmla="*/ 0 h 5029200"/>
                      <a:gd name="connsiteX14" fmla="*/ 7581579 w 11201400"/>
                      <a:gd name="connsiteY14" fmla="*/ 0 h 5029200"/>
                      <a:gd name="connsiteX15" fmla="*/ 8395155 w 11201400"/>
                      <a:gd name="connsiteY15" fmla="*/ 0 h 5029200"/>
                      <a:gd name="connsiteX16" fmla="*/ 8648660 w 11201400"/>
                      <a:gd name="connsiteY16" fmla="*/ 0 h 5029200"/>
                      <a:gd name="connsiteX17" fmla="*/ 8902165 w 11201400"/>
                      <a:gd name="connsiteY17" fmla="*/ 0 h 5029200"/>
                      <a:gd name="connsiteX18" fmla="*/ 9715741 w 11201400"/>
                      <a:gd name="connsiteY18" fmla="*/ 0 h 5029200"/>
                      <a:gd name="connsiteX19" fmla="*/ 9969246 w 11201400"/>
                      <a:gd name="connsiteY19" fmla="*/ 0 h 5029200"/>
                      <a:gd name="connsiteX20" fmla="*/ 10558793 w 11201400"/>
                      <a:gd name="connsiteY20" fmla="*/ 0 h 5029200"/>
                      <a:gd name="connsiteX21" fmla="*/ 11201400 w 11201400"/>
                      <a:gd name="connsiteY21" fmla="*/ 0 h 5029200"/>
                      <a:gd name="connsiteX22" fmla="*/ 11201400 w 11201400"/>
                      <a:gd name="connsiteY22" fmla="*/ 458216 h 5029200"/>
                      <a:gd name="connsiteX23" fmla="*/ 11201400 w 11201400"/>
                      <a:gd name="connsiteY23" fmla="*/ 1117600 h 5029200"/>
                      <a:gd name="connsiteX24" fmla="*/ 11201400 w 11201400"/>
                      <a:gd name="connsiteY24" fmla="*/ 1776984 h 5029200"/>
                      <a:gd name="connsiteX25" fmla="*/ 11201400 w 11201400"/>
                      <a:gd name="connsiteY25" fmla="*/ 2184908 h 5029200"/>
                      <a:gd name="connsiteX26" fmla="*/ 11201400 w 11201400"/>
                      <a:gd name="connsiteY26" fmla="*/ 2743708 h 5029200"/>
                      <a:gd name="connsiteX27" fmla="*/ 11201400 w 11201400"/>
                      <a:gd name="connsiteY27" fmla="*/ 3252216 h 5029200"/>
                      <a:gd name="connsiteX28" fmla="*/ 11201400 w 11201400"/>
                      <a:gd name="connsiteY28" fmla="*/ 3760724 h 5029200"/>
                      <a:gd name="connsiteX29" fmla="*/ 11201400 w 11201400"/>
                      <a:gd name="connsiteY29" fmla="*/ 4269232 h 5029200"/>
                      <a:gd name="connsiteX30" fmla="*/ 11201400 w 11201400"/>
                      <a:gd name="connsiteY30" fmla="*/ 5029200 h 5029200"/>
                      <a:gd name="connsiteX31" fmla="*/ 10387825 w 11201400"/>
                      <a:gd name="connsiteY31" fmla="*/ 5029200 h 5029200"/>
                      <a:gd name="connsiteX32" fmla="*/ 9574249 w 11201400"/>
                      <a:gd name="connsiteY32" fmla="*/ 5029200 h 5029200"/>
                      <a:gd name="connsiteX33" fmla="*/ 8984702 w 11201400"/>
                      <a:gd name="connsiteY33" fmla="*/ 5029200 h 5029200"/>
                      <a:gd name="connsiteX34" fmla="*/ 8171127 w 11201400"/>
                      <a:gd name="connsiteY34" fmla="*/ 5029200 h 5029200"/>
                      <a:gd name="connsiteX35" fmla="*/ 7357551 w 11201400"/>
                      <a:gd name="connsiteY35" fmla="*/ 5029200 h 5029200"/>
                      <a:gd name="connsiteX36" fmla="*/ 6992032 w 11201400"/>
                      <a:gd name="connsiteY36" fmla="*/ 5029200 h 5029200"/>
                      <a:gd name="connsiteX37" fmla="*/ 6514498 w 11201400"/>
                      <a:gd name="connsiteY37" fmla="*/ 5029200 h 5029200"/>
                      <a:gd name="connsiteX38" fmla="*/ 5924951 w 11201400"/>
                      <a:gd name="connsiteY38" fmla="*/ 5029200 h 5029200"/>
                      <a:gd name="connsiteX39" fmla="*/ 5335404 w 11201400"/>
                      <a:gd name="connsiteY39" fmla="*/ 5029200 h 5029200"/>
                      <a:gd name="connsiteX40" fmla="*/ 4633842 w 11201400"/>
                      <a:gd name="connsiteY40" fmla="*/ 5029200 h 5029200"/>
                      <a:gd name="connsiteX41" fmla="*/ 4268323 w 11201400"/>
                      <a:gd name="connsiteY41" fmla="*/ 5029200 h 5029200"/>
                      <a:gd name="connsiteX42" fmla="*/ 3902804 w 11201400"/>
                      <a:gd name="connsiteY42" fmla="*/ 5029200 h 5029200"/>
                      <a:gd name="connsiteX43" fmla="*/ 3089228 w 11201400"/>
                      <a:gd name="connsiteY43" fmla="*/ 5029200 h 5029200"/>
                      <a:gd name="connsiteX44" fmla="*/ 2275653 w 11201400"/>
                      <a:gd name="connsiteY44" fmla="*/ 5029200 h 5029200"/>
                      <a:gd name="connsiteX45" fmla="*/ 1686105 w 11201400"/>
                      <a:gd name="connsiteY45" fmla="*/ 5029200 h 5029200"/>
                      <a:gd name="connsiteX46" fmla="*/ 1432600 w 11201400"/>
                      <a:gd name="connsiteY46" fmla="*/ 5029200 h 5029200"/>
                      <a:gd name="connsiteX47" fmla="*/ 1179095 w 11201400"/>
                      <a:gd name="connsiteY47" fmla="*/ 5029200 h 5029200"/>
                      <a:gd name="connsiteX48" fmla="*/ 0 w 11201400"/>
                      <a:gd name="connsiteY48" fmla="*/ 5029200 h 5029200"/>
                      <a:gd name="connsiteX49" fmla="*/ 0 w 11201400"/>
                      <a:gd name="connsiteY49" fmla="*/ 4520692 h 5029200"/>
                      <a:gd name="connsiteX50" fmla="*/ 0 w 11201400"/>
                      <a:gd name="connsiteY50" fmla="*/ 4012184 h 5029200"/>
                      <a:gd name="connsiteX51" fmla="*/ 0 w 11201400"/>
                      <a:gd name="connsiteY51" fmla="*/ 3503676 h 5029200"/>
                      <a:gd name="connsiteX52" fmla="*/ 0 w 11201400"/>
                      <a:gd name="connsiteY52" fmla="*/ 3095752 h 5029200"/>
                      <a:gd name="connsiteX53" fmla="*/ 0 w 11201400"/>
                      <a:gd name="connsiteY53" fmla="*/ 2687828 h 5029200"/>
                      <a:gd name="connsiteX54" fmla="*/ 0 w 11201400"/>
                      <a:gd name="connsiteY54" fmla="*/ 2279904 h 5029200"/>
                      <a:gd name="connsiteX55" fmla="*/ 0 w 11201400"/>
                      <a:gd name="connsiteY55" fmla="*/ 1871980 h 5029200"/>
                      <a:gd name="connsiteX56" fmla="*/ 0 w 11201400"/>
                      <a:gd name="connsiteY56" fmla="*/ 1464056 h 5029200"/>
                      <a:gd name="connsiteX57" fmla="*/ 0 w 11201400"/>
                      <a:gd name="connsiteY57" fmla="*/ 955548 h 5029200"/>
                      <a:gd name="connsiteX58" fmla="*/ 0 w 11201400"/>
                      <a:gd name="connsiteY58" fmla="*/ 547624 h 5029200"/>
                      <a:gd name="connsiteX59" fmla="*/ 0 w 11201400"/>
                      <a:gd name="connsiteY59"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01400" h="5029200" fill="none" extrusionOk="0">
                        <a:moveTo>
                          <a:pt x="0" y="0"/>
                        </a:moveTo>
                        <a:cubicBezTo>
                          <a:pt x="128083" y="-6296"/>
                          <a:pt x="258703" y="2391"/>
                          <a:pt x="365519" y="0"/>
                        </a:cubicBezTo>
                        <a:cubicBezTo>
                          <a:pt x="472335" y="-2391"/>
                          <a:pt x="777369" y="66927"/>
                          <a:pt x="955067" y="0"/>
                        </a:cubicBezTo>
                        <a:cubicBezTo>
                          <a:pt x="1132765" y="-66927"/>
                          <a:pt x="1386485" y="65079"/>
                          <a:pt x="1544614" y="0"/>
                        </a:cubicBezTo>
                        <a:cubicBezTo>
                          <a:pt x="1702743" y="-65079"/>
                          <a:pt x="1675331" y="23139"/>
                          <a:pt x="1798119" y="0"/>
                        </a:cubicBezTo>
                        <a:cubicBezTo>
                          <a:pt x="1920907" y="-23139"/>
                          <a:pt x="2170375" y="64098"/>
                          <a:pt x="2499681" y="0"/>
                        </a:cubicBezTo>
                        <a:cubicBezTo>
                          <a:pt x="2828987" y="-64098"/>
                          <a:pt x="2681275" y="17397"/>
                          <a:pt x="2753186" y="0"/>
                        </a:cubicBezTo>
                        <a:cubicBezTo>
                          <a:pt x="2825098" y="-17397"/>
                          <a:pt x="3067645" y="11964"/>
                          <a:pt x="3342734" y="0"/>
                        </a:cubicBezTo>
                        <a:cubicBezTo>
                          <a:pt x="3617823" y="-11964"/>
                          <a:pt x="3975278" y="30116"/>
                          <a:pt x="4156309" y="0"/>
                        </a:cubicBezTo>
                        <a:cubicBezTo>
                          <a:pt x="4337340" y="-30116"/>
                          <a:pt x="4595947" y="77503"/>
                          <a:pt x="4969884" y="0"/>
                        </a:cubicBezTo>
                        <a:cubicBezTo>
                          <a:pt x="5343821" y="-77503"/>
                          <a:pt x="5431244" y="75547"/>
                          <a:pt x="5671446" y="0"/>
                        </a:cubicBezTo>
                        <a:cubicBezTo>
                          <a:pt x="5911648" y="-75547"/>
                          <a:pt x="5941781" y="30802"/>
                          <a:pt x="6148979" y="0"/>
                        </a:cubicBezTo>
                        <a:cubicBezTo>
                          <a:pt x="6356177" y="-30802"/>
                          <a:pt x="6282100" y="23972"/>
                          <a:pt x="6402484" y="0"/>
                        </a:cubicBezTo>
                        <a:cubicBezTo>
                          <a:pt x="6522869" y="-23972"/>
                          <a:pt x="6713111" y="10631"/>
                          <a:pt x="6880018" y="0"/>
                        </a:cubicBezTo>
                        <a:cubicBezTo>
                          <a:pt x="7046925" y="-10631"/>
                          <a:pt x="7423500" y="72453"/>
                          <a:pt x="7581579" y="0"/>
                        </a:cubicBezTo>
                        <a:cubicBezTo>
                          <a:pt x="7739658" y="-72453"/>
                          <a:pt x="8201860" y="66713"/>
                          <a:pt x="8395155" y="0"/>
                        </a:cubicBezTo>
                        <a:cubicBezTo>
                          <a:pt x="8588450" y="-66713"/>
                          <a:pt x="8575185" y="10658"/>
                          <a:pt x="8648660" y="0"/>
                        </a:cubicBezTo>
                        <a:cubicBezTo>
                          <a:pt x="8722136" y="-10658"/>
                          <a:pt x="8846096" y="21345"/>
                          <a:pt x="8902165" y="0"/>
                        </a:cubicBezTo>
                        <a:cubicBezTo>
                          <a:pt x="8958234" y="-21345"/>
                          <a:pt x="9391730" y="34196"/>
                          <a:pt x="9715741" y="0"/>
                        </a:cubicBezTo>
                        <a:cubicBezTo>
                          <a:pt x="10039752" y="-34196"/>
                          <a:pt x="9867775" y="26319"/>
                          <a:pt x="9969246" y="0"/>
                        </a:cubicBezTo>
                        <a:cubicBezTo>
                          <a:pt x="10070717" y="-26319"/>
                          <a:pt x="10291351" y="8673"/>
                          <a:pt x="10558793" y="0"/>
                        </a:cubicBezTo>
                        <a:cubicBezTo>
                          <a:pt x="10826235" y="-8673"/>
                          <a:pt x="10907930" y="63762"/>
                          <a:pt x="11201400" y="0"/>
                        </a:cubicBezTo>
                        <a:cubicBezTo>
                          <a:pt x="11232824" y="192863"/>
                          <a:pt x="11156146" y="288148"/>
                          <a:pt x="11201400" y="458216"/>
                        </a:cubicBezTo>
                        <a:cubicBezTo>
                          <a:pt x="11246654" y="628284"/>
                          <a:pt x="11171793" y="924171"/>
                          <a:pt x="11201400" y="1117600"/>
                        </a:cubicBezTo>
                        <a:cubicBezTo>
                          <a:pt x="11231007" y="1311029"/>
                          <a:pt x="11162361" y="1482774"/>
                          <a:pt x="11201400" y="1776984"/>
                        </a:cubicBezTo>
                        <a:cubicBezTo>
                          <a:pt x="11240439" y="2071194"/>
                          <a:pt x="11185108" y="2025423"/>
                          <a:pt x="11201400" y="2184908"/>
                        </a:cubicBezTo>
                        <a:cubicBezTo>
                          <a:pt x="11217692" y="2344393"/>
                          <a:pt x="11140240" y="2480108"/>
                          <a:pt x="11201400" y="2743708"/>
                        </a:cubicBezTo>
                        <a:cubicBezTo>
                          <a:pt x="11262560" y="3007308"/>
                          <a:pt x="11150511" y="3127108"/>
                          <a:pt x="11201400" y="3252216"/>
                        </a:cubicBezTo>
                        <a:cubicBezTo>
                          <a:pt x="11252289" y="3377324"/>
                          <a:pt x="11195386" y="3612758"/>
                          <a:pt x="11201400" y="3760724"/>
                        </a:cubicBezTo>
                        <a:cubicBezTo>
                          <a:pt x="11207414" y="3908690"/>
                          <a:pt x="11154478" y="4164242"/>
                          <a:pt x="11201400" y="4269232"/>
                        </a:cubicBezTo>
                        <a:cubicBezTo>
                          <a:pt x="11248322" y="4374222"/>
                          <a:pt x="11132664" y="4690746"/>
                          <a:pt x="11201400" y="5029200"/>
                        </a:cubicBezTo>
                        <a:cubicBezTo>
                          <a:pt x="10910999" y="5082307"/>
                          <a:pt x="10582930" y="5017833"/>
                          <a:pt x="10387825" y="5029200"/>
                        </a:cubicBezTo>
                        <a:cubicBezTo>
                          <a:pt x="10192720" y="5040567"/>
                          <a:pt x="9873797" y="5027685"/>
                          <a:pt x="9574249" y="5029200"/>
                        </a:cubicBezTo>
                        <a:cubicBezTo>
                          <a:pt x="9274701" y="5030715"/>
                          <a:pt x="9137757" y="5017196"/>
                          <a:pt x="8984702" y="5029200"/>
                        </a:cubicBezTo>
                        <a:cubicBezTo>
                          <a:pt x="8831647" y="5041204"/>
                          <a:pt x="8537926" y="5002959"/>
                          <a:pt x="8171127" y="5029200"/>
                        </a:cubicBezTo>
                        <a:cubicBezTo>
                          <a:pt x="7804328" y="5055441"/>
                          <a:pt x="7702377" y="4963565"/>
                          <a:pt x="7357551" y="5029200"/>
                        </a:cubicBezTo>
                        <a:cubicBezTo>
                          <a:pt x="7012725" y="5094835"/>
                          <a:pt x="7155422" y="4997466"/>
                          <a:pt x="6992032" y="5029200"/>
                        </a:cubicBezTo>
                        <a:cubicBezTo>
                          <a:pt x="6828642" y="5060934"/>
                          <a:pt x="6689758" y="5020119"/>
                          <a:pt x="6514498" y="5029200"/>
                        </a:cubicBezTo>
                        <a:cubicBezTo>
                          <a:pt x="6339238" y="5038281"/>
                          <a:pt x="6154094" y="4981409"/>
                          <a:pt x="5924951" y="5029200"/>
                        </a:cubicBezTo>
                        <a:cubicBezTo>
                          <a:pt x="5695808" y="5076991"/>
                          <a:pt x="5539043" y="4975131"/>
                          <a:pt x="5335404" y="5029200"/>
                        </a:cubicBezTo>
                        <a:cubicBezTo>
                          <a:pt x="5131765" y="5083269"/>
                          <a:pt x="4873334" y="5015169"/>
                          <a:pt x="4633842" y="5029200"/>
                        </a:cubicBezTo>
                        <a:cubicBezTo>
                          <a:pt x="4394350" y="5043231"/>
                          <a:pt x="4354815" y="5019728"/>
                          <a:pt x="4268323" y="5029200"/>
                        </a:cubicBezTo>
                        <a:cubicBezTo>
                          <a:pt x="4181831" y="5038672"/>
                          <a:pt x="4046461" y="5013331"/>
                          <a:pt x="3902804" y="5029200"/>
                        </a:cubicBezTo>
                        <a:cubicBezTo>
                          <a:pt x="3759147" y="5045069"/>
                          <a:pt x="3344059" y="5001079"/>
                          <a:pt x="3089228" y="5029200"/>
                        </a:cubicBezTo>
                        <a:cubicBezTo>
                          <a:pt x="2834397" y="5057321"/>
                          <a:pt x="2485433" y="4983922"/>
                          <a:pt x="2275653" y="5029200"/>
                        </a:cubicBezTo>
                        <a:cubicBezTo>
                          <a:pt x="2065874" y="5074478"/>
                          <a:pt x="1923551" y="5009950"/>
                          <a:pt x="1686105" y="5029200"/>
                        </a:cubicBezTo>
                        <a:cubicBezTo>
                          <a:pt x="1448659" y="5048450"/>
                          <a:pt x="1502780" y="5013767"/>
                          <a:pt x="1432600" y="5029200"/>
                        </a:cubicBezTo>
                        <a:cubicBezTo>
                          <a:pt x="1362421" y="5044633"/>
                          <a:pt x="1302893" y="5012956"/>
                          <a:pt x="1179095" y="5029200"/>
                        </a:cubicBezTo>
                        <a:cubicBezTo>
                          <a:pt x="1055297" y="5045444"/>
                          <a:pt x="588260" y="4992569"/>
                          <a:pt x="0" y="5029200"/>
                        </a:cubicBezTo>
                        <a:cubicBezTo>
                          <a:pt x="-9503" y="4826079"/>
                          <a:pt x="6816" y="4672920"/>
                          <a:pt x="0" y="4520692"/>
                        </a:cubicBezTo>
                        <a:cubicBezTo>
                          <a:pt x="-6816" y="4368464"/>
                          <a:pt x="34748" y="4231720"/>
                          <a:pt x="0" y="4012184"/>
                        </a:cubicBezTo>
                        <a:cubicBezTo>
                          <a:pt x="-34748" y="3792648"/>
                          <a:pt x="48313" y="3620807"/>
                          <a:pt x="0" y="3503676"/>
                        </a:cubicBezTo>
                        <a:cubicBezTo>
                          <a:pt x="-48313" y="3386545"/>
                          <a:pt x="15230" y="3184980"/>
                          <a:pt x="0" y="3095752"/>
                        </a:cubicBezTo>
                        <a:cubicBezTo>
                          <a:pt x="-15230" y="3006524"/>
                          <a:pt x="31445" y="2799897"/>
                          <a:pt x="0" y="2687828"/>
                        </a:cubicBezTo>
                        <a:cubicBezTo>
                          <a:pt x="-31445" y="2575759"/>
                          <a:pt x="30819" y="2443461"/>
                          <a:pt x="0" y="2279904"/>
                        </a:cubicBezTo>
                        <a:cubicBezTo>
                          <a:pt x="-30819" y="2116347"/>
                          <a:pt x="41095" y="2054815"/>
                          <a:pt x="0" y="1871980"/>
                        </a:cubicBezTo>
                        <a:cubicBezTo>
                          <a:pt x="-41095" y="1689145"/>
                          <a:pt x="8346" y="1643954"/>
                          <a:pt x="0" y="1464056"/>
                        </a:cubicBezTo>
                        <a:cubicBezTo>
                          <a:pt x="-8346" y="1284158"/>
                          <a:pt x="21971" y="1085495"/>
                          <a:pt x="0" y="955548"/>
                        </a:cubicBezTo>
                        <a:cubicBezTo>
                          <a:pt x="-21971" y="825601"/>
                          <a:pt x="25707" y="643357"/>
                          <a:pt x="0" y="547624"/>
                        </a:cubicBezTo>
                        <a:cubicBezTo>
                          <a:pt x="-25707" y="451891"/>
                          <a:pt x="55845" y="151825"/>
                          <a:pt x="0" y="0"/>
                        </a:cubicBezTo>
                        <a:close/>
                      </a:path>
                      <a:path w="11201400" h="5029200" stroke="0" extrusionOk="0">
                        <a:moveTo>
                          <a:pt x="0" y="0"/>
                        </a:moveTo>
                        <a:cubicBezTo>
                          <a:pt x="184974" y="-31413"/>
                          <a:pt x="309652" y="4513"/>
                          <a:pt x="477533" y="0"/>
                        </a:cubicBezTo>
                        <a:cubicBezTo>
                          <a:pt x="645414" y="-4513"/>
                          <a:pt x="633635" y="4088"/>
                          <a:pt x="731039" y="0"/>
                        </a:cubicBezTo>
                        <a:cubicBezTo>
                          <a:pt x="828443" y="-4088"/>
                          <a:pt x="1268308" y="9575"/>
                          <a:pt x="1544614" y="0"/>
                        </a:cubicBezTo>
                        <a:cubicBezTo>
                          <a:pt x="1820920" y="-9575"/>
                          <a:pt x="1848903" y="31276"/>
                          <a:pt x="2022147" y="0"/>
                        </a:cubicBezTo>
                        <a:cubicBezTo>
                          <a:pt x="2195391" y="-31276"/>
                          <a:pt x="2329339" y="17901"/>
                          <a:pt x="2499681" y="0"/>
                        </a:cubicBezTo>
                        <a:cubicBezTo>
                          <a:pt x="2670023" y="-17901"/>
                          <a:pt x="3133603" y="51997"/>
                          <a:pt x="3313256" y="0"/>
                        </a:cubicBezTo>
                        <a:cubicBezTo>
                          <a:pt x="3492910" y="-51997"/>
                          <a:pt x="3589133" y="18401"/>
                          <a:pt x="3678776" y="0"/>
                        </a:cubicBezTo>
                        <a:cubicBezTo>
                          <a:pt x="3768419" y="-18401"/>
                          <a:pt x="4279651" y="81582"/>
                          <a:pt x="4492351" y="0"/>
                        </a:cubicBezTo>
                        <a:cubicBezTo>
                          <a:pt x="4705052" y="-81582"/>
                          <a:pt x="5132592" y="12856"/>
                          <a:pt x="5305926" y="0"/>
                        </a:cubicBezTo>
                        <a:cubicBezTo>
                          <a:pt x="5479260" y="-12856"/>
                          <a:pt x="5732551" y="16861"/>
                          <a:pt x="5895474" y="0"/>
                        </a:cubicBezTo>
                        <a:cubicBezTo>
                          <a:pt x="6058397" y="-16861"/>
                          <a:pt x="6528698" y="36471"/>
                          <a:pt x="6709049" y="0"/>
                        </a:cubicBezTo>
                        <a:cubicBezTo>
                          <a:pt x="6889401" y="-36471"/>
                          <a:pt x="7006070" y="39203"/>
                          <a:pt x="7186582" y="0"/>
                        </a:cubicBezTo>
                        <a:cubicBezTo>
                          <a:pt x="7367094" y="-39203"/>
                          <a:pt x="7504117" y="45910"/>
                          <a:pt x="7664116" y="0"/>
                        </a:cubicBezTo>
                        <a:cubicBezTo>
                          <a:pt x="7824115" y="-45910"/>
                          <a:pt x="8045510" y="24117"/>
                          <a:pt x="8365677" y="0"/>
                        </a:cubicBezTo>
                        <a:cubicBezTo>
                          <a:pt x="8685844" y="-24117"/>
                          <a:pt x="8691548" y="33954"/>
                          <a:pt x="8843211" y="0"/>
                        </a:cubicBezTo>
                        <a:cubicBezTo>
                          <a:pt x="8994874" y="-33954"/>
                          <a:pt x="9447867" y="4254"/>
                          <a:pt x="9656786" y="0"/>
                        </a:cubicBezTo>
                        <a:cubicBezTo>
                          <a:pt x="9865705" y="-4254"/>
                          <a:pt x="10160716" y="77239"/>
                          <a:pt x="10470361" y="0"/>
                        </a:cubicBezTo>
                        <a:cubicBezTo>
                          <a:pt x="10780006" y="-77239"/>
                          <a:pt x="11052490" y="63151"/>
                          <a:pt x="11201400" y="0"/>
                        </a:cubicBezTo>
                        <a:cubicBezTo>
                          <a:pt x="11250445" y="205243"/>
                          <a:pt x="11147439" y="297694"/>
                          <a:pt x="11201400" y="508508"/>
                        </a:cubicBezTo>
                        <a:cubicBezTo>
                          <a:pt x="11255361" y="719322"/>
                          <a:pt x="11169053" y="774660"/>
                          <a:pt x="11201400" y="916432"/>
                        </a:cubicBezTo>
                        <a:cubicBezTo>
                          <a:pt x="11233747" y="1058204"/>
                          <a:pt x="11146902" y="1200704"/>
                          <a:pt x="11201400" y="1374648"/>
                        </a:cubicBezTo>
                        <a:cubicBezTo>
                          <a:pt x="11255898" y="1548592"/>
                          <a:pt x="11171166" y="1829397"/>
                          <a:pt x="11201400" y="1983740"/>
                        </a:cubicBezTo>
                        <a:cubicBezTo>
                          <a:pt x="11231634" y="2138083"/>
                          <a:pt x="11196998" y="2328673"/>
                          <a:pt x="11201400" y="2492248"/>
                        </a:cubicBezTo>
                        <a:cubicBezTo>
                          <a:pt x="11205802" y="2655823"/>
                          <a:pt x="11172910" y="2851035"/>
                          <a:pt x="11201400" y="2950464"/>
                        </a:cubicBezTo>
                        <a:cubicBezTo>
                          <a:pt x="11229890" y="3049893"/>
                          <a:pt x="11137580" y="3375872"/>
                          <a:pt x="11201400" y="3559556"/>
                        </a:cubicBezTo>
                        <a:cubicBezTo>
                          <a:pt x="11265220" y="3743240"/>
                          <a:pt x="11136876" y="3933020"/>
                          <a:pt x="11201400" y="4118356"/>
                        </a:cubicBezTo>
                        <a:cubicBezTo>
                          <a:pt x="11265924" y="4303692"/>
                          <a:pt x="11155883" y="4603082"/>
                          <a:pt x="11201400" y="5029200"/>
                        </a:cubicBezTo>
                        <a:cubicBezTo>
                          <a:pt x="10899711" y="5091161"/>
                          <a:pt x="10649265" y="4938932"/>
                          <a:pt x="10387825" y="5029200"/>
                        </a:cubicBezTo>
                        <a:cubicBezTo>
                          <a:pt x="10126385" y="5119468"/>
                          <a:pt x="9887954" y="5022694"/>
                          <a:pt x="9686263" y="5029200"/>
                        </a:cubicBezTo>
                        <a:cubicBezTo>
                          <a:pt x="9484572" y="5035706"/>
                          <a:pt x="9430695" y="4988166"/>
                          <a:pt x="9320744" y="5029200"/>
                        </a:cubicBezTo>
                        <a:cubicBezTo>
                          <a:pt x="9210793" y="5070234"/>
                          <a:pt x="8903290" y="4958283"/>
                          <a:pt x="8619183" y="5029200"/>
                        </a:cubicBezTo>
                        <a:cubicBezTo>
                          <a:pt x="8335076" y="5100117"/>
                          <a:pt x="8442249" y="5017497"/>
                          <a:pt x="8365677" y="5029200"/>
                        </a:cubicBezTo>
                        <a:cubicBezTo>
                          <a:pt x="8289105" y="5040903"/>
                          <a:pt x="7813984" y="5017581"/>
                          <a:pt x="7664116" y="5029200"/>
                        </a:cubicBezTo>
                        <a:cubicBezTo>
                          <a:pt x="7514248" y="5040819"/>
                          <a:pt x="7469332" y="4995712"/>
                          <a:pt x="7298596" y="5029200"/>
                        </a:cubicBezTo>
                        <a:cubicBezTo>
                          <a:pt x="7127860" y="5062688"/>
                          <a:pt x="7132325" y="5016806"/>
                          <a:pt x="7045091" y="5029200"/>
                        </a:cubicBezTo>
                        <a:cubicBezTo>
                          <a:pt x="6957858" y="5041594"/>
                          <a:pt x="6817462" y="5026154"/>
                          <a:pt x="6679572" y="5029200"/>
                        </a:cubicBezTo>
                        <a:cubicBezTo>
                          <a:pt x="6541682" y="5032246"/>
                          <a:pt x="6246064" y="4976507"/>
                          <a:pt x="5978010" y="5029200"/>
                        </a:cubicBezTo>
                        <a:cubicBezTo>
                          <a:pt x="5709956" y="5081893"/>
                          <a:pt x="5755865" y="5009375"/>
                          <a:pt x="5612491" y="5029200"/>
                        </a:cubicBezTo>
                        <a:cubicBezTo>
                          <a:pt x="5469117" y="5049025"/>
                          <a:pt x="5432314" y="5015905"/>
                          <a:pt x="5358986" y="5029200"/>
                        </a:cubicBezTo>
                        <a:cubicBezTo>
                          <a:pt x="5285658" y="5042495"/>
                          <a:pt x="5109490" y="4989265"/>
                          <a:pt x="4993466" y="5029200"/>
                        </a:cubicBezTo>
                        <a:cubicBezTo>
                          <a:pt x="4877442" y="5069135"/>
                          <a:pt x="4738070" y="4997893"/>
                          <a:pt x="4515933" y="5029200"/>
                        </a:cubicBezTo>
                        <a:cubicBezTo>
                          <a:pt x="4293796" y="5060507"/>
                          <a:pt x="4084713" y="4979348"/>
                          <a:pt x="3926385" y="5029200"/>
                        </a:cubicBezTo>
                        <a:cubicBezTo>
                          <a:pt x="3768057" y="5079052"/>
                          <a:pt x="3656095" y="4985564"/>
                          <a:pt x="3560866" y="5029200"/>
                        </a:cubicBezTo>
                        <a:cubicBezTo>
                          <a:pt x="3465637" y="5072836"/>
                          <a:pt x="3020303" y="4945340"/>
                          <a:pt x="2747291" y="5029200"/>
                        </a:cubicBezTo>
                        <a:cubicBezTo>
                          <a:pt x="2474280" y="5113060"/>
                          <a:pt x="2403711" y="4973158"/>
                          <a:pt x="2157743" y="5029200"/>
                        </a:cubicBezTo>
                        <a:cubicBezTo>
                          <a:pt x="1911775" y="5085242"/>
                          <a:pt x="1596183" y="5005299"/>
                          <a:pt x="1344168" y="5029200"/>
                        </a:cubicBezTo>
                        <a:cubicBezTo>
                          <a:pt x="1092153" y="5053101"/>
                          <a:pt x="985945" y="4984276"/>
                          <a:pt x="642607" y="5029200"/>
                        </a:cubicBezTo>
                        <a:cubicBezTo>
                          <a:pt x="299269" y="5074124"/>
                          <a:pt x="255732" y="5010309"/>
                          <a:pt x="0" y="5029200"/>
                        </a:cubicBezTo>
                        <a:cubicBezTo>
                          <a:pt x="-60479" y="4838268"/>
                          <a:pt x="51474" y="4651494"/>
                          <a:pt x="0" y="4420108"/>
                        </a:cubicBezTo>
                        <a:cubicBezTo>
                          <a:pt x="-51474" y="4188722"/>
                          <a:pt x="50506" y="3946578"/>
                          <a:pt x="0" y="3811016"/>
                        </a:cubicBezTo>
                        <a:cubicBezTo>
                          <a:pt x="-50506" y="3675454"/>
                          <a:pt x="57298" y="3484806"/>
                          <a:pt x="0" y="3252216"/>
                        </a:cubicBezTo>
                        <a:cubicBezTo>
                          <a:pt x="-57298" y="3019626"/>
                          <a:pt x="38976" y="2884126"/>
                          <a:pt x="0" y="2592832"/>
                        </a:cubicBezTo>
                        <a:cubicBezTo>
                          <a:pt x="-38976" y="2301538"/>
                          <a:pt x="24818" y="2143873"/>
                          <a:pt x="0" y="1933448"/>
                        </a:cubicBezTo>
                        <a:cubicBezTo>
                          <a:pt x="-24818" y="1723023"/>
                          <a:pt x="45872" y="1523659"/>
                          <a:pt x="0" y="1324356"/>
                        </a:cubicBezTo>
                        <a:cubicBezTo>
                          <a:pt x="-45872" y="1125053"/>
                          <a:pt x="61943" y="842802"/>
                          <a:pt x="0" y="715264"/>
                        </a:cubicBezTo>
                        <a:cubicBezTo>
                          <a:pt x="-61943" y="587726"/>
                          <a:pt x="66499" y="1758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anchor="ctr">
            <a:normAutofit/>
          </a:bodyPr>
          <a:lstStyle/>
          <a:p>
            <a:pPr lvl="1">
              <a:lnSpc>
                <a:spcPct val="100000"/>
              </a:lnSpc>
              <a:spcBef>
                <a:spcPts val="600"/>
              </a:spcBef>
              <a:buClr>
                <a:schemeClr val="bg1"/>
              </a:buClr>
            </a:pPr>
            <a:r>
              <a:rPr lang="en-US" sz="3200" dirty="0">
                <a:solidFill>
                  <a:schemeClr val="bg1"/>
                </a:solidFill>
                <a:effectLst/>
                <a:latin typeface="Calibri" panose="020F0502020204030204" pitchFamily="34" charset="0"/>
              </a:rPr>
              <a:t>Manual</a:t>
            </a:r>
          </a:p>
          <a:p>
            <a:pPr lvl="1">
              <a:lnSpc>
                <a:spcPct val="100000"/>
              </a:lnSpc>
              <a:spcBef>
                <a:spcPts val="600"/>
              </a:spcBef>
              <a:buClr>
                <a:schemeClr val="bg1"/>
              </a:buClr>
            </a:pPr>
            <a:r>
              <a:rPr lang="en-US" sz="3200" dirty="0">
                <a:solidFill>
                  <a:schemeClr val="bg1"/>
                </a:solidFill>
                <a:effectLst/>
                <a:latin typeface="Calibri" panose="020F0502020204030204" pitchFamily="34" charset="0"/>
              </a:rPr>
              <a:t>Costly (human hours)</a:t>
            </a:r>
          </a:p>
          <a:p>
            <a:pPr lvl="1">
              <a:lnSpc>
                <a:spcPct val="100000"/>
              </a:lnSpc>
              <a:spcBef>
                <a:spcPts val="600"/>
              </a:spcBef>
              <a:buClr>
                <a:schemeClr val="bg1"/>
              </a:buClr>
            </a:pPr>
            <a:r>
              <a:rPr lang="en-US" sz="3200" dirty="0">
                <a:solidFill>
                  <a:schemeClr val="bg1"/>
                </a:solidFill>
                <a:effectLst/>
                <a:latin typeface="Calibri" panose="020F0502020204030204" pitchFamily="34" charset="0"/>
              </a:rPr>
              <a:t>Error prone</a:t>
            </a:r>
          </a:p>
          <a:p>
            <a:pPr lvl="1">
              <a:lnSpc>
                <a:spcPct val="100000"/>
              </a:lnSpc>
              <a:spcBef>
                <a:spcPts val="600"/>
              </a:spcBef>
              <a:buClr>
                <a:schemeClr val="bg1"/>
              </a:buClr>
            </a:pPr>
            <a:r>
              <a:rPr lang="en-US" sz="3200" dirty="0">
                <a:solidFill>
                  <a:schemeClr val="bg1"/>
                </a:solidFill>
                <a:effectLst/>
                <a:latin typeface="Calibri" panose="020F0502020204030204" pitchFamily="34" charset="0"/>
              </a:rPr>
              <a:t>Non Reproducible</a:t>
            </a:r>
          </a:p>
        </p:txBody>
      </p:sp>
      <p:sp>
        <p:nvSpPr>
          <p:cNvPr id="2" name="TextBox 1"/>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a:solidFill>
                <a:srgbClr val="F48634"/>
              </a:solidFill>
              <a:effectLst>
                <a:outerShdw blurRad="50800" dist="38100" dir="2700000" algn="tl">
                  <a:schemeClr val="bg2">
                    <a:lumMod val="50000"/>
                    <a:alpha val="43000"/>
                  </a:schemeClr>
                </a:outerShdw>
              </a:effectLst>
            </a:endParaRPr>
          </a:p>
        </p:txBody>
      </p:sp>
      <p:grpSp>
        <p:nvGrpSpPr>
          <p:cNvPr id="12" name="Group 11">
            <a:extLst>
              <a:ext uri="{FF2B5EF4-FFF2-40B4-BE49-F238E27FC236}">
                <a16:creationId xmlns:a16="http://schemas.microsoft.com/office/drawing/2014/main" id="{27A6805B-6AE7-444F-87BC-E2C185A54AE3}"/>
              </a:ext>
            </a:extLst>
          </p:cNvPr>
          <p:cNvGrpSpPr/>
          <p:nvPr/>
        </p:nvGrpSpPr>
        <p:grpSpPr>
          <a:xfrm>
            <a:off x="10684615" y="76200"/>
            <a:ext cx="1429597" cy="874600"/>
            <a:chOff x="10684615" y="76200"/>
            <a:chExt cx="1429597" cy="874600"/>
          </a:xfrm>
        </p:grpSpPr>
        <p:sp>
          <p:nvSpPr>
            <p:cNvPr id="7" name="TextBox 6">
              <a:extLst>
                <a:ext uri="{FF2B5EF4-FFF2-40B4-BE49-F238E27FC236}">
                  <a16:creationId xmlns:a16="http://schemas.microsoft.com/office/drawing/2014/main" id="{F54AAE8F-7DD7-A549-9A51-7164B415DA87}"/>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8" name="TextBox 7">
              <a:extLst>
                <a:ext uri="{FF2B5EF4-FFF2-40B4-BE49-F238E27FC236}">
                  <a16:creationId xmlns:a16="http://schemas.microsoft.com/office/drawing/2014/main" id="{99987F2E-D1FB-8141-BBA7-BB210524B9AB}"/>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sp>
        <p:nvSpPr>
          <p:cNvPr id="9" name="Oval 8">
            <a:extLst>
              <a:ext uri="{FF2B5EF4-FFF2-40B4-BE49-F238E27FC236}">
                <a16:creationId xmlns:a16="http://schemas.microsoft.com/office/drawing/2014/main" id="{5C349DD1-AEA5-6A4E-8735-C35F997B1B28}"/>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B50940-0DAA-E74A-A036-54194E07F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spTree>
    <p:extLst>
      <p:ext uri="{BB962C8B-B14F-4D97-AF65-F5344CB8AC3E}">
        <p14:creationId xmlns:p14="http://schemas.microsoft.com/office/powerpoint/2010/main" val="131750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12" y="402276"/>
            <a:ext cx="9753600" cy="740724"/>
          </a:xfrm>
        </p:spPr>
        <p:txBody>
          <a:bodyPr anchor="t"/>
          <a:lstStyle/>
          <a:p>
            <a:r>
              <a:rPr lang="fr-FR" dirty="0" err="1">
                <a:solidFill>
                  <a:schemeClr val="accent2">
                    <a:lumMod val="20000"/>
                    <a:lumOff val="80000"/>
                  </a:schemeClr>
                </a:solidFill>
                <a:latin typeface="Calibri" panose="020F0502020204030204" pitchFamily="34" charset="0"/>
              </a:rPr>
              <a:t>Behavior-driven</a:t>
            </a:r>
            <a:r>
              <a:rPr lang="fr-FR" dirty="0">
                <a:solidFill>
                  <a:schemeClr val="accent2">
                    <a:lumMod val="20000"/>
                    <a:lumOff val="80000"/>
                  </a:schemeClr>
                </a:solidFill>
                <a:latin typeface="Calibri" panose="020F0502020204030204" pitchFamily="34" charset="0"/>
              </a:rPr>
              <a:t> </a:t>
            </a:r>
            <a:r>
              <a:rPr lang="fr-FR" dirty="0" err="1">
                <a:solidFill>
                  <a:schemeClr val="accent2">
                    <a:lumMod val="20000"/>
                    <a:lumOff val="80000"/>
                  </a:schemeClr>
                </a:solidFill>
                <a:latin typeface="Calibri" panose="020F0502020204030204" pitchFamily="34" charset="0"/>
              </a:rPr>
              <a:t>development</a:t>
            </a:r>
            <a:r>
              <a:rPr lang="fr-FR" dirty="0">
                <a:solidFill>
                  <a:schemeClr val="accent2">
                    <a:lumMod val="20000"/>
                    <a:lumOff val="80000"/>
                  </a:schemeClr>
                </a:solidFill>
                <a:latin typeface="Calibri" panose="020F0502020204030204" pitchFamily="34" charset="0"/>
              </a:rPr>
              <a:t> (BDD)</a:t>
            </a:r>
            <a:endParaRPr lang="en-US" dirty="0">
              <a:solidFill>
                <a:schemeClr val="accent2">
                  <a:lumMod val="20000"/>
                  <a:lumOff val="80000"/>
                </a:schemeClr>
              </a:solidFill>
              <a:latin typeface="Calibri" panose="020F0502020204030204" pitchFamily="34" charset="0"/>
            </a:endParaRPr>
          </a:p>
        </p:txBody>
      </p:sp>
      <p:sp>
        <p:nvSpPr>
          <p:cNvPr id="2" name="TextBox 1"/>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a:solidFill>
                <a:srgbClr val="F48634"/>
              </a:solidFill>
              <a:effectLst>
                <a:outerShdw blurRad="50800" dist="38100" dir="2700000" algn="tl">
                  <a:schemeClr val="bg2">
                    <a:lumMod val="50000"/>
                    <a:alpha val="43000"/>
                  </a:schemeClr>
                </a:outerShdw>
              </a:effectLst>
            </a:endParaRPr>
          </a:p>
        </p:txBody>
      </p:sp>
      <p:grpSp>
        <p:nvGrpSpPr>
          <p:cNvPr id="12" name="Group 11">
            <a:extLst>
              <a:ext uri="{FF2B5EF4-FFF2-40B4-BE49-F238E27FC236}">
                <a16:creationId xmlns:a16="http://schemas.microsoft.com/office/drawing/2014/main" id="{27A6805B-6AE7-444F-87BC-E2C185A54AE3}"/>
              </a:ext>
            </a:extLst>
          </p:cNvPr>
          <p:cNvGrpSpPr/>
          <p:nvPr/>
        </p:nvGrpSpPr>
        <p:grpSpPr>
          <a:xfrm>
            <a:off x="10684615" y="76200"/>
            <a:ext cx="1429597" cy="874600"/>
            <a:chOff x="10684615" y="76200"/>
            <a:chExt cx="1429597" cy="874600"/>
          </a:xfrm>
        </p:grpSpPr>
        <p:sp>
          <p:nvSpPr>
            <p:cNvPr id="7" name="TextBox 6">
              <a:extLst>
                <a:ext uri="{FF2B5EF4-FFF2-40B4-BE49-F238E27FC236}">
                  <a16:creationId xmlns:a16="http://schemas.microsoft.com/office/drawing/2014/main" id="{F54AAE8F-7DD7-A549-9A51-7164B415DA87}"/>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8" name="TextBox 7">
              <a:extLst>
                <a:ext uri="{FF2B5EF4-FFF2-40B4-BE49-F238E27FC236}">
                  <a16:creationId xmlns:a16="http://schemas.microsoft.com/office/drawing/2014/main" id="{99987F2E-D1FB-8141-BBA7-BB210524B9AB}"/>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sp>
        <p:nvSpPr>
          <p:cNvPr id="9" name="Oval 8">
            <a:extLst>
              <a:ext uri="{FF2B5EF4-FFF2-40B4-BE49-F238E27FC236}">
                <a16:creationId xmlns:a16="http://schemas.microsoft.com/office/drawing/2014/main" id="{5C349DD1-AEA5-6A4E-8735-C35F997B1B28}"/>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B50940-0DAA-E74A-A036-54194E07F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sp>
        <p:nvSpPr>
          <p:cNvPr id="10" name="Circular Arrow 9">
            <a:extLst>
              <a:ext uri="{FF2B5EF4-FFF2-40B4-BE49-F238E27FC236}">
                <a16:creationId xmlns:a16="http://schemas.microsoft.com/office/drawing/2014/main" id="{8D1E55BE-EEEA-C84F-815F-0D63AC1E7C76}"/>
              </a:ext>
            </a:extLst>
          </p:cNvPr>
          <p:cNvSpPr/>
          <p:nvPr/>
        </p:nvSpPr>
        <p:spPr>
          <a:xfrm>
            <a:off x="5512270" y="2370369"/>
            <a:ext cx="3326822" cy="3326822"/>
          </a:xfrm>
          <a:prstGeom prst="circularArrow">
            <a:avLst>
              <a:gd name="adj1" fmla="val 8254"/>
              <a:gd name="adj2" fmla="val 576548"/>
              <a:gd name="adj3" fmla="val 2832690"/>
              <a:gd name="adj4" fmla="val 20656407"/>
              <a:gd name="adj5" fmla="val 9629"/>
            </a:avLst>
          </a:pr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Freeform 10">
            <a:extLst>
              <a:ext uri="{FF2B5EF4-FFF2-40B4-BE49-F238E27FC236}">
                <a16:creationId xmlns:a16="http://schemas.microsoft.com/office/drawing/2014/main" id="{29E10F05-3623-9246-983E-A645464E64C3}"/>
              </a:ext>
            </a:extLst>
          </p:cNvPr>
          <p:cNvSpPr/>
          <p:nvPr/>
        </p:nvSpPr>
        <p:spPr>
          <a:xfrm>
            <a:off x="6428149" y="5170590"/>
            <a:ext cx="1495064" cy="458280"/>
          </a:xfrm>
          <a:custGeom>
            <a:avLst/>
            <a:gdLst>
              <a:gd name="connsiteX0" fmla="*/ 0 w 1495064"/>
              <a:gd name="connsiteY0" fmla="*/ 0 h 458280"/>
              <a:gd name="connsiteX1" fmla="*/ 1495064 w 1495064"/>
              <a:gd name="connsiteY1" fmla="*/ 0 h 458280"/>
              <a:gd name="connsiteX2" fmla="*/ 1495064 w 1495064"/>
              <a:gd name="connsiteY2" fmla="*/ 458280 h 458280"/>
              <a:gd name="connsiteX3" fmla="*/ 0 w 1495064"/>
              <a:gd name="connsiteY3" fmla="*/ 458280 h 458280"/>
              <a:gd name="connsiteX4" fmla="*/ 0 w 1495064"/>
              <a:gd name="connsiteY4" fmla="*/ 0 h 458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064" h="458280">
                <a:moveTo>
                  <a:pt x="0" y="0"/>
                </a:moveTo>
                <a:lnTo>
                  <a:pt x="1495064" y="0"/>
                </a:lnTo>
                <a:lnTo>
                  <a:pt x="1495064" y="458280"/>
                </a:lnTo>
                <a:lnTo>
                  <a:pt x="0" y="4582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Make the test pass</a:t>
            </a:r>
          </a:p>
        </p:txBody>
      </p:sp>
      <p:sp>
        <p:nvSpPr>
          <p:cNvPr id="13" name="Circular Arrow 12">
            <a:extLst>
              <a:ext uri="{FF2B5EF4-FFF2-40B4-BE49-F238E27FC236}">
                <a16:creationId xmlns:a16="http://schemas.microsoft.com/office/drawing/2014/main" id="{37E6F05F-1FBC-0A42-8906-74CABB6288EF}"/>
              </a:ext>
            </a:extLst>
          </p:cNvPr>
          <p:cNvSpPr/>
          <p:nvPr/>
        </p:nvSpPr>
        <p:spPr>
          <a:xfrm rot="21314739">
            <a:off x="5512270" y="2370369"/>
            <a:ext cx="3326822" cy="3326822"/>
          </a:xfrm>
          <a:prstGeom prst="circularArrow">
            <a:avLst>
              <a:gd name="adj1" fmla="val 8254"/>
              <a:gd name="adj2" fmla="val 576548"/>
              <a:gd name="adj3" fmla="val 11017810"/>
              <a:gd name="adj4" fmla="val 7390762"/>
              <a:gd name="adj5" fmla="val 9629"/>
            </a:avLst>
          </a:pr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Freeform 13">
            <a:extLst>
              <a:ext uri="{FF2B5EF4-FFF2-40B4-BE49-F238E27FC236}">
                <a16:creationId xmlns:a16="http://schemas.microsoft.com/office/drawing/2014/main" id="{115A1169-A324-174F-AD7E-8A428229F3EF}"/>
              </a:ext>
            </a:extLst>
          </p:cNvPr>
          <p:cNvSpPr/>
          <p:nvPr/>
        </p:nvSpPr>
        <p:spPr>
          <a:xfrm>
            <a:off x="5259818" y="2980658"/>
            <a:ext cx="1465832" cy="740294"/>
          </a:xfrm>
          <a:custGeom>
            <a:avLst/>
            <a:gdLst>
              <a:gd name="connsiteX0" fmla="*/ 0 w 1465832"/>
              <a:gd name="connsiteY0" fmla="*/ 0 h 740294"/>
              <a:gd name="connsiteX1" fmla="*/ 1465832 w 1465832"/>
              <a:gd name="connsiteY1" fmla="*/ 0 h 740294"/>
              <a:gd name="connsiteX2" fmla="*/ 1465832 w 1465832"/>
              <a:gd name="connsiteY2" fmla="*/ 740294 h 740294"/>
              <a:gd name="connsiteX3" fmla="*/ 0 w 1465832"/>
              <a:gd name="connsiteY3" fmla="*/ 740294 h 740294"/>
              <a:gd name="connsiteX4" fmla="*/ 0 w 1465832"/>
              <a:gd name="connsiteY4" fmla="*/ 0 h 74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32" h="740294">
                <a:moveTo>
                  <a:pt x="0" y="0"/>
                </a:moveTo>
                <a:lnTo>
                  <a:pt x="1465832" y="0"/>
                </a:lnTo>
                <a:lnTo>
                  <a:pt x="1465832" y="740294"/>
                </a:lnTo>
                <a:lnTo>
                  <a:pt x="0" y="7402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Refactor</a:t>
            </a:r>
          </a:p>
        </p:txBody>
      </p:sp>
      <p:sp>
        <p:nvSpPr>
          <p:cNvPr id="17" name="Circular Arrow 16">
            <a:extLst>
              <a:ext uri="{FF2B5EF4-FFF2-40B4-BE49-F238E27FC236}">
                <a16:creationId xmlns:a16="http://schemas.microsoft.com/office/drawing/2014/main" id="{94E9FF19-6863-584A-816A-25909FF4111C}"/>
              </a:ext>
            </a:extLst>
          </p:cNvPr>
          <p:cNvSpPr/>
          <p:nvPr/>
        </p:nvSpPr>
        <p:spPr>
          <a:xfrm>
            <a:off x="5512270" y="2370369"/>
            <a:ext cx="3326822" cy="3326822"/>
          </a:xfrm>
          <a:prstGeom prst="circularArrow">
            <a:avLst>
              <a:gd name="adj1" fmla="val 8254"/>
              <a:gd name="adj2" fmla="val 576548"/>
              <a:gd name="adj3" fmla="val 18215528"/>
              <a:gd name="adj4" fmla="val 13826527"/>
              <a:gd name="adj5" fmla="val 9629"/>
            </a:avLst>
          </a:pr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DB282305-2E38-294B-A7BB-D0918271E535}"/>
              </a:ext>
            </a:extLst>
          </p:cNvPr>
          <p:cNvSpPr txBox="1"/>
          <p:nvPr/>
        </p:nvSpPr>
        <p:spPr>
          <a:xfrm>
            <a:off x="6780212" y="3839986"/>
            <a:ext cx="724878" cy="424732"/>
          </a:xfrm>
          <a:prstGeom prst="rect">
            <a:avLst/>
          </a:prstGeom>
          <a:noFill/>
        </p:spPr>
        <p:txBody>
          <a:bodyPr wrap="none" rtlCol="0">
            <a:spAutoFit/>
          </a:bodyPr>
          <a:lstStyle/>
          <a:p>
            <a:pPr>
              <a:lnSpc>
                <a:spcPct val="90000"/>
              </a:lnSpc>
            </a:pPr>
            <a:r>
              <a:rPr lang="en-US" sz="2400" b="1"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TDD</a:t>
            </a:r>
          </a:p>
        </p:txBody>
      </p:sp>
      <p:sp>
        <p:nvSpPr>
          <p:cNvPr id="25" name="Rectangle 24">
            <a:extLst>
              <a:ext uri="{FF2B5EF4-FFF2-40B4-BE49-F238E27FC236}">
                <a16:creationId xmlns:a16="http://schemas.microsoft.com/office/drawing/2014/main" id="{FB532CA4-D8BB-A141-B593-7D95528C3B53}"/>
              </a:ext>
            </a:extLst>
          </p:cNvPr>
          <p:cNvSpPr/>
          <p:nvPr/>
        </p:nvSpPr>
        <p:spPr>
          <a:xfrm>
            <a:off x="4341812" y="5191413"/>
            <a:ext cx="1495064" cy="4582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31" name="Diagram 30">
            <a:extLst>
              <a:ext uri="{FF2B5EF4-FFF2-40B4-BE49-F238E27FC236}">
                <a16:creationId xmlns:a16="http://schemas.microsoft.com/office/drawing/2014/main" id="{0CE15EA9-2ACA-8D4A-A1B0-1042AB5DDCBA}"/>
              </a:ext>
            </a:extLst>
          </p:cNvPr>
          <p:cNvGraphicFramePr/>
          <p:nvPr>
            <p:extLst>
              <p:ext uri="{D42A27DB-BD31-4B8C-83A1-F6EECF244321}">
                <p14:modId xmlns:p14="http://schemas.microsoft.com/office/powerpoint/2010/main" val="3244632789"/>
              </p:ext>
            </p:extLst>
          </p:nvPr>
        </p:nvGraphicFramePr>
        <p:xfrm>
          <a:off x="2284412" y="1600200"/>
          <a:ext cx="3529541" cy="29372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3" name="TextBox 32">
            <a:extLst>
              <a:ext uri="{FF2B5EF4-FFF2-40B4-BE49-F238E27FC236}">
                <a16:creationId xmlns:a16="http://schemas.microsoft.com/office/drawing/2014/main" id="{ABA56494-926E-BB42-BA68-53724020465B}"/>
              </a:ext>
            </a:extLst>
          </p:cNvPr>
          <p:cNvSpPr txBox="1"/>
          <p:nvPr/>
        </p:nvSpPr>
        <p:spPr>
          <a:xfrm>
            <a:off x="3656012" y="2819400"/>
            <a:ext cx="745717" cy="424732"/>
          </a:xfrm>
          <a:prstGeom prst="rect">
            <a:avLst/>
          </a:prstGeom>
          <a:noFill/>
        </p:spPr>
        <p:txBody>
          <a:bodyPr wrap="none" rtlCol="0">
            <a:spAutoFit/>
          </a:bodyPr>
          <a:lstStyle/>
          <a:p>
            <a:pPr>
              <a:lnSpc>
                <a:spcPct val="90000"/>
              </a:lnSpc>
            </a:pPr>
            <a:r>
              <a:rPr lang="en-US" sz="2400" b="1"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BDD</a:t>
            </a:r>
          </a:p>
        </p:txBody>
      </p:sp>
      <p:sp>
        <p:nvSpPr>
          <p:cNvPr id="39" name="Arc 38">
            <a:extLst>
              <a:ext uri="{FF2B5EF4-FFF2-40B4-BE49-F238E27FC236}">
                <a16:creationId xmlns:a16="http://schemas.microsoft.com/office/drawing/2014/main" id="{D0A9B534-345A-2440-9C13-60DD0FC739F0}"/>
              </a:ext>
            </a:extLst>
          </p:cNvPr>
          <p:cNvSpPr/>
          <p:nvPr/>
        </p:nvSpPr>
        <p:spPr>
          <a:xfrm rot="8692246">
            <a:off x="5288314" y="2031451"/>
            <a:ext cx="3814131" cy="3967384"/>
          </a:xfrm>
          <a:prstGeom prst="arc">
            <a:avLst>
              <a:gd name="adj1" fmla="val 15117815"/>
              <a:gd name="adj2" fmla="val 14753870"/>
            </a:avLst>
          </a:prstGeom>
          <a:ln w="133350">
            <a:solidFill>
              <a:schemeClr val="accent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TextBox 40">
            <a:extLst>
              <a:ext uri="{FF2B5EF4-FFF2-40B4-BE49-F238E27FC236}">
                <a16:creationId xmlns:a16="http://schemas.microsoft.com/office/drawing/2014/main" id="{5704CC8F-5AA8-C340-A32E-95A74DC36190}"/>
              </a:ext>
            </a:extLst>
          </p:cNvPr>
          <p:cNvSpPr txBox="1"/>
          <p:nvPr/>
        </p:nvSpPr>
        <p:spPr>
          <a:xfrm>
            <a:off x="8837612" y="4953000"/>
            <a:ext cx="831253" cy="313932"/>
          </a:xfrm>
          <a:prstGeom prst="rect">
            <a:avLst/>
          </a:prstGeom>
          <a:noFill/>
        </p:spPr>
        <p:txBody>
          <a:bodyPr wrap="none" rtlCol="0">
            <a:spAutoFit/>
          </a:bodyPr>
          <a:lstStyle/>
          <a:p>
            <a:pPr>
              <a:lnSpc>
                <a:spcPct val="90000"/>
              </a:lnSpc>
            </a:pPr>
            <a:r>
              <a:rPr lang="en-US" sz="1600"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n cycles</a:t>
            </a:r>
          </a:p>
        </p:txBody>
      </p:sp>
      <p:sp>
        <p:nvSpPr>
          <p:cNvPr id="5" name="Freeform 4">
            <a:extLst>
              <a:ext uri="{FF2B5EF4-FFF2-40B4-BE49-F238E27FC236}">
                <a16:creationId xmlns:a16="http://schemas.microsoft.com/office/drawing/2014/main" id="{87A2942F-05F2-F645-9324-A93949048C1C}"/>
              </a:ext>
            </a:extLst>
          </p:cNvPr>
          <p:cNvSpPr/>
          <p:nvPr/>
        </p:nvSpPr>
        <p:spPr>
          <a:xfrm>
            <a:off x="7349852" y="3038066"/>
            <a:ext cx="2017554" cy="625478"/>
          </a:xfrm>
          <a:custGeom>
            <a:avLst/>
            <a:gdLst>
              <a:gd name="connsiteX0" fmla="*/ 0 w 2017554"/>
              <a:gd name="connsiteY0" fmla="*/ 0 h 625478"/>
              <a:gd name="connsiteX1" fmla="*/ 2017554 w 2017554"/>
              <a:gd name="connsiteY1" fmla="*/ 0 h 625478"/>
              <a:gd name="connsiteX2" fmla="*/ 2017554 w 2017554"/>
              <a:gd name="connsiteY2" fmla="*/ 625478 h 625478"/>
              <a:gd name="connsiteX3" fmla="*/ 0 w 2017554"/>
              <a:gd name="connsiteY3" fmla="*/ 625478 h 625478"/>
              <a:gd name="connsiteX4" fmla="*/ 0 w 2017554"/>
              <a:gd name="connsiteY4" fmla="*/ 0 h 625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554" h="625478">
                <a:moveTo>
                  <a:pt x="0" y="0"/>
                </a:moveTo>
                <a:lnTo>
                  <a:pt x="2017554" y="0"/>
                </a:lnTo>
                <a:lnTo>
                  <a:pt x="2017554" y="625478"/>
                </a:lnTo>
                <a:lnTo>
                  <a:pt x="0" y="6254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Write a failing test</a:t>
            </a:r>
          </a:p>
        </p:txBody>
      </p:sp>
    </p:spTree>
    <p:extLst>
      <p:ext uri="{BB962C8B-B14F-4D97-AF65-F5344CB8AC3E}">
        <p14:creationId xmlns:p14="http://schemas.microsoft.com/office/powerpoint/2010/main" val="114472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12" y="402276"/>
            <a:ext cx="9753600" cy="740724"/>
          </a:xfrm>
        </p:spPr>
        <p:txBody>
          <a:bodyPr anchor="t">
            <a:normAutofit/>
          </a:bodyPr>
          <a:lstStyle/>
          <a:p>
            <a:r>
              <a:rPr lang="fr-FR" dirty="0" err="1">
                <a:solidFill>
                  <a:schemeClr val="accent2">
                    <a:lumMod val="20000"/>
                    <a:lumOff val="80000"/>
                  </a:schemeClr>
                </a:solidFill>
                <a:latin typeface="Calibri" panose="020F0502020204030204" pitchFamily="34" charset="0"/>
              </a:rPr>
              <a:t>Behavior-driven</a:t>
            </a:r>
            <a:r>
              <a:rPr lang="fr-FR" dirty="0">
                <a:solidFill>
                  <a:schemeClr val="accent2">
                    <a:lumMod val="20000"/>
                    <a:lumOff val="80000"/>
                  </a:schemeClr>
                </a:solidFill>
                <a:latin typeface="Calibri" panose="020F0502020204030204" pitchFamily="34" charset="0"/>
              </a:rPr>
              <a:t> </a:t>
            </a:r>
            <a:r>
              <a:rPr lang="fr-FR" dirty="0" err="1">
                <a:solidFill>
                  <a:schemeClr val="accent2">
                    <a:lumMod val="20000"/>
                    <a:lumOff val="80000"/>
                  </a:schemeClr>
                </a:solidFill>
                <a:latin typeface="Calibri" panose="020F0502020204030204" pitchFamily="34" charset="0"/>
              </a:rPr>
              <a:t>development</a:t>
            </a:r>
            <a:r>
              <a:rPr lang="fr-FR" dirty="0">
                <a:solidFill>
                  <a:schemeClr val="accent2">
                    <a:lumMod val="20000"/>
                    <a:lumOff val="80000"/>
                  </a:schemeClr>
                </a:solidFill>
                <a:latin typeface="Calibri" panose="020F0502020204030204" pitchFamily="34" charset="0"/>
              </a:rPr>
              <a:t> (BDD)</a:t>
            </a:r>
            <a:endParaRPr lang="en-US" dirty="0">
              <a:solidFill>
                <a:schemeClr val="accent2">
                  <a:lumMod val="20000"/>
                  <a:lumOff val="80000"/>
                </a:schemeClr>
              </a:solidFill>
              <a:latin typeface="Calibri" panose="020F0502020204030204" pitchFamily="34" charset="0"/>
            </a:endParaRPr>
          </a:p>
        </p:txBody>
      </p:sp>
      <p:sp>
        <p:nvSpPr>
          <p:cNvPr id="3" name="Content Placeholder 2"/>
          <p:cNvSpPr>
            <a:spLocks noGrp="1"/>
          </p:cNvSpPr>
          <p:nvPr>
            <p:ph idx="1"/>
          </p:nvPr>
        </p:nvSpPr>
        <p:spPr>
          <a:xfrm>
            <a:off x="455612" y="1295400"/>
            <a:ext cx="11201400" cy="5029200"/>
          </a:xfrm>
          <a:solidFill>
            <a:schemeClr val="accent2">
              <a:lumMod val="20000"/>
              <a:lumOff val="80000"/>
            </a:schemeClr>
          </a:solidFill>
          <a:ln w="25400" cmpd="sng">
            <a:solidFill>
              <a:srgbClr val="663300"/>
            </a:solidFill>
            <a:prstDash val="solid"/>
            <a:extLst>
              <a:ext uri="{C807C97D-BFC1-408E-A445-0C87EB9F89A2}">
                <ask:lineSketchStyleProps xmlns:ask="http://schemas.microsoft.com/office/drawing/2018/sketchyshapes" sd="1219033472">
                  <a:custGeom>
                    <a:avLst/>
                    <a:gdLst>
                      <a:gd name="connsiteX0" fmla="*/ 0 w 11201400"/>
                      <a:gd name="connsiteY0" fmla="*/ 0 h 5029200"/>
                      <a:gd name="connsiteX1" fmla="*/ 365519 w 11201400"/>
                      <a:gd name="connsiteY1" fmla="*/ 0 h 5029200"/>
                      <a:gd name="connsiteX2" fmla="*/ 955067 w 11201400"/>
                      <a:gd name="connsiteY2" fmla="*/ 0 h 5029200"/>
                      <a:gd name="connsiteX3" fmla="*/ 1544614 w 11201400"/>
                      <a:gd name="connsiteY3" fmla="*/ 0 h 5029200"/>
                      <a:gd name="connsiteX4" fmla="*/ 1798119 w 11201400"/>
                      <a:gd name="connsiteY4" fmla="*/ 0 h 5029200"/>
                      <a:gd name="connsiteX5" fmla="*/ 2499681 w 11201400"/>
                      <a:gd name="connsiteY5" fmla="*/ 0 h 5029200"/>
                      <a:gd name="connsiteX6" fmla="*/ 2753186 w 11201400"/>
                      <a:gd name="connsiteY6" fmla="*/ 0 h 5029200"/>
                      <a:gd name="connsiteX7" fmla="*/ 3342734 w 11201400"/>
                      <a:gd name="connsiteY7" fmla="*/ 0 h 5029200"/>
                      <a:gd name="connsiteX8" fmla="*/ 4156309 w 11201400"/>
                      <a:gd name="connsiteY8" fmla="*/ 0 h 5029200"/>
                      <a:gd name="connsiteX9" fmla="*/ 4969884 w 11201400"/>
                      <a:gd name="connsiteY9" fmla="*/ 0 h 5029200"/>
                      <a:gd name="connsiteX10" fmla="*/ 5671446 w 11201400"/>
                      <a:gd name="connsiteY10" fmla="*/ 0 h 5029200"/>
                      <a:gd name="connsiteX11" fmla="*/ 6148979 w 11201400"/>
                      <a:gd name="connsiteY11" fmla="*/ 0 h 5029200"/>
                      <a:gd name="connsiteX12" fmla="*/ 6402484 w 11201400"/>
                      <a:gd name="connsiteY12" fmla="*/ 0 h 5029200"/>
                      <a:gd name="connsiteX13" fmla="*/ 6880018 w 11201400"/>
                      <a:gd name="connsiteY13" fmla="*/ 0 h 5029200"/>
                      <a:gd name="connsiteX14" fmla="*/ 7581579 w 11201400"/>
                      <a:gd name="connsiteY14" fmla="*/ 0 h 5029200"/>
                      <a:gd name="connsiteX15" fmla="*/ 8395155 w 11201400"/>
                      <a:gd name="connsiteY15" fmla="*/ 0 h 5029200"/>
                      <a:gd name="connsiteX16" fmla="*/ 8648660 w 11201400"/>
                      <a:gd name="connsiteY16" fmla="*/ 0 h 5029200"/>
                      <a:gd name="connsiteX17" fmla="*/ 8902165 w 11201400"/>
                      <a:gd name="connsiteY17" fmla="*/ 0 h 5029200"/>
                      <a:gd name="connsiteX18" fmla="*/ 9715741 w 11201400"/>
                      <a:gd name="connsiteY18" fmla="*/ 0 h 5029200"/>
                      <a:gd name="connsiteX19" fmla="*/ 9969246 w 11201400"/>
                      <a:gd name="connsiteY19" fmla="*/ 0 h 5029200"/>
                      <a:gd name="connsiteX20" fmla="*/ 10558793 w 11201400"/>
                      <a:gd name="connsiteY20" fmla="*/ 0 h 5029200"/>
                      <a:gd name="connsiteX21" fmla="*/ 11201400 w 11201400"/>
                      <a:gd name="connsiteY21" fmla="*/ 0 h 5029200"/>
                      <a:gd name="connsiteX22" fmla="*/ 11201400 w 11201400"/>
                      <a:gd name="connsiteY22" fmla="*/ 458216 h 5029200"/>
                      <a:gd name="connsiteX23" fmla="*/ 11201400 w 11201400"/>
                      <a:gd name="connsiteY23" fmla="*/ 1117600 h 5029200"/>
                      <a:gd name="connsiteX24" fmla="*/ 11201400 w 11201400"/>
                      <a:gd name="connsiteY24" fmla="*/ 1776984 h 5029200"/>
                      <a:gd name="connsiteX25" fmla="*/ 11201400 w 11201400"/>
                      <a:gd name="connsiteY25" fmla="*/ 2184908 h 5029200"/>
                      <a:gd name="connsiteX26" fmla="*/ 11201400 w 11201400"/>
                      <a:gd name="connsiteY26" fmla="*/ 2743708 h 5029200"/>
                      <a:gd name="connsiteX27" fmla="*/ 11201400 w 11201400"/>
                      <a:gd name="connsiteY27" fmla="*/ 3252216 h 5029200"/>
                      <a:gd name="connsiteX28" fmla="*/ 11201400 w 11201400"/>
                      <a:gd name="connsiteY28" fmla="*/ 3760724 h 5029200"/>
                      <a:gd name="connsiteX29" fmla="*/ 11201400 w 11201400"/>
                      <a:gd name="connsiteY29" fmla="*/ 4269232 h 5029200"/>
                      <a:gd name="connsiteX30" fmla="*/ 11201400 w 11201400"/>
                      <a:gd name="connsiteY30" fmla="*/ 5029200 h 5029200"/>
                      <a:gd name="connsiteX31" fmla="*/ 10387825 w 11201400"/>
                      <a:gd name="connsiteY31" fmla="*/ 5029200 h 5029200"/>
                      <a:gd name="connsiteX32" fmla="*/ 9574249 w 11201400"/>
                      <a:gd name="connsiteY32" fmla="*/ 5029200 h 5029200"/>
                      <a:gd name="connsiteX33" fmla="*/ 8984702 w 11201400"/>
                      <a:gd name="connsiteY33" fmla="*/ 5029200 h 5029200"/>
                      <a:gd name="connsiteX34" fmla="*/ 8171127 w 11201400"/>
                      <a:gd name="connsiteY34" fmla="*/ 5029200 h 5029200"/>
                      <a:gd name="connsiteX35" fmla="*/ 7357551 w 11201400"/>
                      <a:gd name="connsiteY35" fmla="*/ 5029200 h 5029200"/>
                      <a:gd name="connsiteX36" fmla="*/ 6992032 w 11201400"/>
                      <a:gd name="connsiteY36" fmla="*/ 5029200 h 5029200"/>
                      <a:gd name="connsiteX37" fmla="*/ 6514498 w 11201400"/>
                      <a:gd name="connsiteY37" fmla="*/ 5029200 h 5029200"/>
                      <a:gd name="connsiteX38" fmla="*/ 5924951 w 11201400"/>
                      <a:gd name="connsiteY38" fmla="*/ 5029200 h 5029200"/>
                      <a:gd name="connsiteX39" fmla="*/ 5335404 w 11201400"/>
                      <a:gd name="connsiteY39" fmla="*/ 5029200 h 5029200"/>
                      <a:gd name="connsiteX40" fmla="*/ 4633842 w 11201400"/>
                      <a:gd name="connsiteY40" fmla="*/ 5029200 h 5029200"/>
                      <a:gd name="connsiteX41" fmla="*/ 4268323 w 11201400"/>
                      <a:gd name="connsiteY41" fmla="*/ 5029200 h 5029200"/>
                      <a:gd name="connsiteX42" fmla="*/ 3902804 w 11201400"/>
                      <a:gd name="connsiteY42" fmla="*/ 5029200 h 5029200"/>
                      <a:gd name="connsiteX43" fmla="*/ 3089228 w 11201400"/>
                      <a:gd name="connsiteY43" fmla="*/ 5029200 h 5029200"/>
                      <a:gd name="connsiteX44" fmla="*/ 2275653 w 11201400"/>
                      <a:gd name="connsiteY44" fmla="*/ 5029200 h 5029200"/>
                      <a:gd name="connsiteX45" fmla="*/ 1686105 w 11201400"/>
                      <a:gd name="connsiteY45" fmla="*/ 5029200 h 5029200"/>
                      <a:gd name="connsiteX46" fmla="*/ 1432600 w 11201400"/>
                      <a:gd name="connsiteY46" fmla="*/ 5029200 h 5029200"/>
                      <a:gd name="connsiteX47" fmla="*/ 1179095 w 11201400"/>
                      <a:gd name="connsiteY47" fmla="*/ 5029200 h 5029200"/>
                      <a:gd name="connsiteX48" fmla="*/ 0 w 11201400"/>
                      <a:gd name="connsiteY48" fmla="*/ 5029200 h 5029200"/>
                      <a:gd name="connsiteX49" fmla="*/ 0 w 11201400"/>
                      <a:gd name="connsiteY49" fmla="*/ 4520692 h 5029200"/>
                      <a:gd name="connsiteX50" fmla="*/ 0 w 11201400"/>
                      <a:gd name="connsiteY50" fmla="*/ 4012184 h 5029200"/>
                      <a:gd name="connsiteX51" fmla="*/ 0 w 11201400"/>
                      <a:gd name="connsiteY51" fmla="*/ 3503676 h 5029200"/>
                      <a:gd name="connsiteX52" fmla="*/ 0 w 11201400"/>
                      <a:gd name="connsiteY52" fmla="*/ 3095752 h 5029200"/>
                      <a:gd name="connsiteX53" fmla="*/ 0 w 11201400"/>
                      <a:gd name="connsiteY53" fmla="*/ 2687828 h 5029200"/>
                      <a:gd name="connsiteX54" fmla="*/ 0 w 11201400"/>
                      <a:gd name="connsiteY54" fmla="*/ 2279904 h 5029200"/>
                      <a:gd name="connsiteX55" fmla="*/ 0 w 11201400"/>
                      <a:gd name="connsiteY55" fmla="*/ 1871980 h 5029200"/>
                      <a:gd name="connsiteX56" fmla="*/ 0 w 11201400"/>
                      <a:gd name="connsiteY56" fmla="*/ 1464056 h 5029200"/>
                      <a:gd name="connsiteX57" fmla="*/ 0 w 11201400"/>
                      <a:gd name="connsiteY57" fmla="*/ 955548 h 5029200"/>
                      <a:gd name="connsiteX58" fmla="*/ 0 w 11201400"/>
                      <a:gd name="connsiteY58" fmla="*/ 547624 h 5029200"/>
                      <a:gd name="connsiteX59" fmla="*/ 0 w 11201400"/>
                      <a:gd name="connsiteY59"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01400" h="5029200" fill="none" extrusionOk="0">
                        <a:moveTo>
                          <a:pt x="0" y="0"/>
                        </a:moveTo>
                        <a:cubicBezTo>
                          <a:pt x="128083" y="-6296"/>
                          <a:pt x="258703" y="2391"/>
                          <a:pt x="365519" y="0"/>
                        </a:cubicBezTo>
                        <a:cubicBezTo>
                          <a:pt x="472335" y="-2391"/>
                          <a:pt x="777369" y="66927"/>
                          <a:pt x="955067" y="0"/>
                        </a:cubicBezTo>
                        <a:cubicBezTo>
                          <a:pt x="1132765" y="-66927"/>
                          <a:pt x="1386485" y="65079"/>
                          <a:pt x="1544614" y="0"/>
                        </a:cubicBezTo>
                        <a:cubicBezTo>
                          <a:pt x="1702743" y="-65079"/>
                          <a:pt x="1675331" y="23139"/>
                          <a:pt x="1798119" y="0"/>
                        </a:cubicBezTo>
                        <a:cubicBezTo>
                          <a:pt x="1920907" y="-23139"/>
                          <a:pt x="2170375" y="64098"/>
                          <a:pt x="2499681" y="0"/>
                        </a:cubicBezTo>
                        <a:cubicBezTo>
                          <a:pt x="2828987" y="-64098"/>
                          <a:pt x="2681275" y="17397"/>
                          <a:pt x="2753186" y="0"/>
                        </a:cubicBezTo>
                        <a:cubicBezTo>
                          <a:pt x="2825098" y="-17397"/>
                          <a:pt x="3067645" y="11964"/>
                          <a:pt x="3342734" y="0"/>
                        </a:cubicBezTo>
                        <a:cubicBezTo>
                          <a:pt x="3617823" y="-11964"/>
                          <a:pt x="3975278" y="30116"/>
                          <a:pt x="4156309" y="0"/>
                        </a:cubicBezTo>
                        <a:cubicBezTo>
                          <a:pt x="4337340" y="-30116"/>
                          <a:pt x="4595947" y="77503"/>
                          <a:pt x="4969884" y="0"/>
                        </a:cubicBezTo>
                        <a:cubicBezTo>
                          <a:pt x="5343821" y="-77503"/>
                          <a:pt x="5431244" y="75547"/>
                          <a:pt x="5671446" y="0"/>
                        </a:cubicBezTo>
                        <a:cubicBezTo>
                          <a:pt x="5911648" y="-75547"/>
                          <a:pt x="5941781" y="30802"/>
                          <a:pt x="6148979" y="0"/>
                        </a:cubicBezTo>
                        <a:cubicBezTo>
                          <a:pt x="6356177" y="-30802"/>
                          <a:pt x="6282100" y="23972"/>
                          <a:pt x="6402484" y="0"/>
                        </a:cubicBezTo>
                        <a:cubicBezTo>
                          <a:pt x="6522869" y="-23972"/>
                          <a:pt x="6713111" y="10631"/>
                          <a:pt x="6880018" y="0"/>
                        </a:cubicBezTo>
                        <a:cubicBezTo>
                          <a:pt x="7046925" y="-10631"/>
                          <a:pt x="7423500" y="72453"/>
                          <a:pt x="7581579" y="0"/>
                        </a:cubicBezTo>
                        <a:cubicBezTo>
                          <a:pt x="7739658" y="-72453"/>
                          <a:pt x="8201860" y="66713"/>
                          <a:pt x="8395155" y="0"/>
                        </a:cubicBezTo>
                        <a:cubicBezTo>
                          <a:pt x="8588450" y="-66713"/>
                          <a:pt x="8575185" y="10658"/>
                          <a:pt x="8648660" y="0"/>
                        </a:cubicBezTo>
                        <a:cubicBezTo>
                          <a:pt x="8722136" y="-10658"/>
                          <a:pt x="8846096" y="21345"/>
                          <a:pt x="8902165" y="0"/>
                        </a:cubicBezTo>
                        <a:cubicBezTo>
                          <a:pt x="8958234" y="-21345"/>
                          <a:pt x="9391730" y="34196"/>
                          <a:pt x="9715741" y="0"/>
                        </a:cubicBezTo>
                        <a:cubicBezTo>
                          <a:pt x="10039752" y="-34196"/>
                          <a:pt x="9867775" y="26319"/>
                          <a:pt x="9969246" y="0"/>
                        </a:cubicBezTo>
                        <a:cubicBezTo>
                          <a:pt x="10070717" y="-26319"/>
                          <a:pt x="10291351" y="8673"/>
                          <a:pt x="10558793" y="0"/>
                        </a:cubicBezTo>
                        <a:cubicBezTo>
                          <a:pt x="10826235" y="-8673"/>
                          <a:pt x="10907930" y="63762"/>
                          <a:pt x="11201400" y="0"/>
                        </a:cubicBezTo>
                        <a:cubicBezTo>
                          <a:pt x="11232824" y="192863"/>
                          <a:pt x="11156146" y="288148"/>
                          <a:pt x="11201400" y="458216"/>
                        </a:cubicBezTo>
                        <a:cubicBezTo>
                          <a:pt x="11246654" y="628284"/>
                          <a:pt x="11171793" y="924171"/>
                          <a:pt x="11201400" y="1117600"/>
                        </a:cubicBezTo>
                        <a:cubicBezTo>
                          <a:pt x="11231007" y="1311029"/>
                          <a:pt x="11162361" y="1482774"/>
                          <a:pt x="11201400" y="1776984"/>
                        </a:cubicBezTo>
                        <a:cubicBezTo>
                          <a:pt x="11240439" y="2071194"/>
                          <a:pt x="11185108" y="2025423"/>
                          <a:pt x="11201400" y="2184908"/>
                        </a:cubicBezTo>
                        <a:cubicBezTo>
                          <a:pt x="11217692" y="2344393"/>
                          <a:pt x="11140240" y="2480108"/>
                          <a:pt x="11201400" y="2743708"/>
                        </a:cubicBezTo>
                        <a:cubicBezTo>
                          <a:pt x="11262560" y="3007308"/>
                          <a:pt x="11150511" y="3127108"/>
                          <a:pt x="11201400" y="3252216"/>
                        </a:cubicBezTo>
                        <a:cubicBezTo>
                          <a:pt x="11252289" y="3377324"/>
                          <a:pt x="11195386" y="3612758"/>
                          <a:pt x="11201400" y="3760724"/>
                        </a:cubicBezTo>
                        <a:cubicBezTo>
                          <a:pt x="11207414" y="3908690"/>
                          <a:pt x="11154478" y="4164242"/>
                          <a:pt x="11201400" y="4269232"/>
                        </a:cubicBezTo>
                        <a:cubicBezTo>
                          <a:pt x="11248322" y="4374222"/>
                          <a:pt x="11132664" y="4690746"/>
                          <a:pt x="11201400" y="5029200"/>
                        </a:cubicBezTo>
                        <a:cubicBezTo>
                          <a:pt x="10910999" y="5082307"/>
                          <a:pt x="10582930" y="5017833"/>
                          <a:pt x="10387825" y="5029200"/>
                        </a:cubicBezTo>
                        <a:cubicBezTo>
                          <a:pt x="10192720" y="5040567"/>
                          <a:pt x="9873797" y="5027685"/>
                          <a:pt x="9574249" y="5029200"/>
                        </a:cubicBezTo>
                        <a:cubicBezTo>
                          <a:pt x="9274701" y="5030715"/>
                          <a:pt x="9137757" y="5017196"/>
                          <a:pt x="8984702" y="5029200"/>
                        </a:cubicBezTo>
                        <a:cubicBezTo>
                          <a:pt x="8831647" y="5041204"/>
                          <a:pt x="8537926" y="5002959"/>
                          <a:pt x="8171127" y="5029200"/>
                        </a:cubicBezTo>
                        <a:cubicBezTo>
                          <a:pt x="7804328" y="5055441"/>
                          <a:pt x="7702377" y="4963565"/>
                          <a:pt x="7357551" y="5029200"/>
                        </a:cubicBezTo>
                        <a:cubicBezTo>
                          <a:pt x="7012725" y="5094835"/>
                          <a:pt x="7155422" y="4997466"/>
                          <a:pt x="6992032" y="5029200"/>
                        </a:cubicBezTo>
                        <a:cubicBezTo>
                          <a:pt x="6828642" y="5060934"/>
                          <a:pt x="6689758" y="5020119"/>
                          <a:pt x="6514498" y="5029200"/>
                        </a:cubicBezTo>
                        <a:cubicBezTo>
                          <a:pt x="6339238" y="5038281"/>
                          <a:pt x="6154094" y="4981409"/>
                          <a:pt x="5924951" y="5029200"/>
                        </a:cubicBezTo>
                        <a:cubicBezTo>
                          <a:pt x="5695808" y="5076991"/>
                          <a:pt x="5539043" y="4975131"/>
                          <a:pt x="5335404" y="5029200"/>
                        </a:cubicBezTo>
                        <a:cubicBezTo>
                          <a:pt x="5131765" y="5083269"/>
                          <a:pt x="4873334" y="5015169"/>
                          <a:pt x="4633842" y="5029200"/>
                        </a:cubicBezTo>
                        <a:cubicBezTo>
                          <a:pt x="4394350" y="5043231"/>
                          <a:pt x="4354815" y="5019728"/>
                          <a:pt x="4268323" y="5029200"/>
                        </a:cubicBezTo>
                        <a:cubicBezTo>
                          <a:pt x="4181831" y="5038672"/>
                          <a:pt x="4046461" y="5013331"/>
                          <a:pt x="3902804" y="5029200"/>
                        </a:cubicBezTo>
                        <a:cubicBezTo>
                          <a:pt x="3759147" y="5045069"/>
                          <a:pt x="3344059" y="5001079"/>
                          <a:pt x="3089228" y="5029200"/>
                        </a:cubicBezTo>
                        <a:cubicBezTo>
                          <a:pt x="2834397" y="5057321"/>
                          <a:pt x="2485433" y="4983922"/>
                          <a:pt x="2275653" y="5029200"/>
                        </a:cubicBezTo>
                        <a:cubicBezTo>
                          <a:pt x="2065874" y="5074478"/>
                          <a:pt x="1923551" y="5009950"/>
                          <a:pt x="1686105" y="5029200"/>
                        </a:cubicBezTo>
                        <a:cubicBezTo>
                          <a:pt x="1448659" y="5048450"/>
                          <a:pt x="1502780" y="5013767"/>
                          <a:pt x="1432600" y="5029200"/>
                        </a:cubicBezTo>
                        <a:cubicBezTo>
                          <a:pt x="1362421" y="5044633"/>
                          <a:pt x="1302893" y="5012956"/>
                          <a:pt x="1179095" y="5029200"/>
                        </a:cubicBezTo>
                        <a:cubicBezTo>
                          <a:pt x="1055297" y="5045444"/>
                          <a:pt x="588260" y="4992569"/>
                          <a:pt x="0" y="5029200"/>
                        </a:cubicBezTo>
                        <a:cubicBezTo>
                          <a:pt x="-9503" y="4826079"/>
                          <a:pt x="6816" y="4672920"/>
                          <a:pt x="0" y="4520692"/>
                        </a:cubicBezTo>
                        <a:cubicBezTo>
                          <a:pt x="-6816" y="4368464"/>
                          <a:pt x="34748" y="4231720"/>
                          <a:pt x="0" y="4012184"/>
                        </a:cubicBezTo>
                        <a:cubicBezTo>
                          <a:pt x="-34748" y="3792648"/>
                          <a:pt x="48313" y="3620807"/>
                          <a:pt x="0" y="3503676"/>
                        </a:cubicBezTo>
                        <a:cubicBezTo>
                          <a:pt x="-48313" y="3386545"/>
                          <a:pt x="15230" y="3184980"/>
                          <a:pt x="0" y="3095752"/>
                        </a:cubicBezTo>
                        <a:cubicBezTo>
                          <a:pt x="-15230" y="3006524"/>
                          <a:pt x="31445" y="2799897"/>
                          <a:pt x="0" y="2687828"/>
                        </a:cubicBezTo>
                        <a:cubicBezTo>
                          <a:pt x="-31445" y="2575759"/>
                          <a:pt x="30819" y="2443461"/>
                          <a:pt x="0" y="2279904"/>
                        </a:cubicBezTo>
                        <a:cubicBezTo>
                          <a:pt x="-30819" y="2116347"/>
                          <a:pt x="41095" y="2054815"/>
                          <a:pt x="0" y="1871980"/>
                        </a:cubicBezTo>
                        <a:cubicBezTo>
                          <a:pt x="-41095" y="1689145"/>
                          <a:pt x="8346" y="1643954"/>
                          <a:pt x="0" y="1464056"/>
                        </a:cubicBezTo>
                        <a:cubicBezTo>
                          <a:pt x="-8346" y="1284158"/>
                          <a:pt x="21971" y="1085495"/>
                          <a:pt x="0" y="955548"/>
                        </a:cubicBezTo>
                        <a:cubicBezTo>
                          <a:pt x="-21971" y="825601"/>
                          <a:pt x="25707" y="643357"/>
                          <a:pt x="0" y="547624"/>
                        </a:cubicBezTo>
                        <a:cubicBezTo>
                          <a:pt x="-25707" y="451891"/>
                          <a:pt x="55845" y="151825"/>
                          <a:pt x="0" y="0"/>
                        </a:cubicBezTo>
                        <a:close/>
                      </a:path>
                      <a:path w="11201400" h="5029200" stroke="0" extrusionOk="0">
                        <a:moveTo>
                          <a:pt x="0" y="0"/>
                        </a:moveTo>
                        <a:cubicBezTo>
                          <a:pt x="184974" y="-31413"/>
                          <a:pt x="309652" y="4513"/>
                          <a:pt x="477533" y="0"/>
                        </a:cubicBezTo>
                        <a:cubicBezTo>
                          <a:pt x="645414" y="-4513"/>
                          <a:pt x="633635" y="4088"/>
                          <a:pt x="731039" y="0"/>
                        </a:cubicBezTo>
                        <a:cubicBezTo>
                          <a:pt x="828443" y="-4088"/>
                          <a:pt x="1268308" y="9575"/>
                          <a:pt x="1544614" y="0"/>
                        </a:cubicBezTo>
                        <a:cubicBezTo>
                          <a:pt x="1820920" y="-9575"/>
                          <a:pt x="1848903" y="31276"/>
                          <a:pt x="2022147" y="0"/>
                        </a:cubicBezTo>
                        <a:cubicBezTo>
                          <a:pt x="2195391" y="-31276"/>
                          <a:pt x="2329339" y="17901"/>
                          <a:pt x="2499681" y="0"/>
                        </a:cubicBezTo>
                        <a:cubicBezTo>
                          <a:pt x="2670023" y="-17901"/>
                          <a:pt x="3133603" y="51997"/>
                          <a:pt x="3313256" y="0"/>
                        </a:cubicBezTo>
                        <a:cubicBezTo>
                          <a:pt x="3492910" y="-51997"/>
                          <a:pt x="3589133" y="18401"/>
                          <a:pt x="3678776" y="0"/>
                        </a:cubicBezTo>
                        <a:cubicBezTo>
                          <a:pt x="3768419" y="-18401"/>
                          <a:pt x="4279651" y="81582"/>
                          <a:pt x="4492351" y="0"/>
                        </a:cubicBezTo>
                        <a:cubicBezTo>
                          <a:pt x="4705052" y="-81582"/>
                          <a:pt x="5132592" y="12856"/>
                          <a:pt x="5305926" y="0"/>
                        </a:cubicBezTo>
                        <a:cubicBezTo>
                          <a:pt x="5479260" y="-12856"/>
                          <a:pt x="5732551" y="16861"/>
                          <a:pt x="5895474" y="0"/>
                        </a:cubicBezTo>
                        <a:cubicBezTo>
                          <a:pt x="6058397" y="-16861"/>
                          <a:pt x="6528698" y="36471"/>
                          <a:pt x="6709049" y="0"/>
                        </a:cubicBezTo>
                        <a:cubicBezTo>
                          <a:pt x="6889401" y="-36471"/>
                          <a:pt x="7006070" y="39203"/>
                          <a:pt x="7186582" y="0"/>
                        </a:cubicBezTo>
                        <a:cubicBezTo>
                          <a:pt x="7367094" y="-39203"/>
                          <a:pt x="7504117" y="45910"/>
                          <a:pt x="7664116" y="0"/>
                        </a:cubicBezTo>
                        <a:cubicBezTo>
                          <a:pt x="7824115" y="-45910"/>
                          <a:pt x="8045510" y="24117"/>
                          <a:pt x="8365677" y="0"/>
                        </a:cubicBezTo>
                        <a:cubicBezTo>
                          <a:pt x="8685844" y="-24117"/>
                          <a:pt x="8691548" y="33954"/>
                          <a:pt x="8843211" y="0"/>
                        </a:cubicBezTo>
                        <a:cubicBezTo>
                          <a:pt x="8994874" y="-33954"/>
                          <a:pt x="9447867" y="4254"/>
                          <a:pt x="9656786" y="0"/>
                        </a:cubicBezTo>
                        <a:cubicBezTo>
                          <a:pt x="9865705" y="-4254"/>
                          <a:pt x="10160716" y="77239"/>
                          <a:pt x="10470361" y="0"/>
                        </a:cubicBezTo>
                        <a:cubicBezTo>
                          <a:pt x="10780006" y="-77239"/>
                          <a:pt x="11052490" y="63151"/>
                          <a:pt x="11201400" y="0"/>
                        </a:cubicBezTo>
                        <a:cubicBezTo>
                          <a:pt x="11250445" y="205243"/>
                          <a:pt x="11147439" y="297694"/>
                          <a:pt x="11201400" y="508508"/>
                        </a:cubicBezTo>
                        <a:cubicBezTo>
                          <a:pt x="11255361" y="719322"/>
                          <a:pt x="11169053" y="774660"/>
                          <a:pt x="11201400" y="916432"/>
                        </a:cubicBezTo>
                        <a:cubicBezTo>
                          <a:pt x="11233747" y="1058204"/>
                          <a:pt x="11146902" y="1200704"/>
                          <a:pt x="11201400" y="1374648"/>
                        </a:cubicBezTo>
                        <a:cubicBezTo>
                          <a:pt x="11255898" y="1548592"/>
                          <a:pt x="11171166" y="1829397"/>
                          <a:pt x="11201400" y="1983740"/>
                        </a:cubicBezTo>
                        <a:cubicBezTo>
                          <a:pt x="11231634" y="2138083"/>
                          <a:pt x="11196998" y="2328673"/>
                          <a:pt x="11201400" y="2492248"/>
                        </a:cubicBezTo>
                        <a:cubicBezTo>
                          <a:pt x="11205802" y="2655823"/>
                          <a:pt x="11172910" y="2851035"/>
                          <a:pt x="11201400" y="2950464"/>
                        </a:cubicBezTo>
                        <a:cubicBezTo>
                          <a:pt x="11229890" y="3049893"/>
                          <a:pt x="11137580" y="3375872"/>
                          <a:pt x="11201400" y="3559556"/>
                        </a:cubicBezTo>
                        <a:cubicBezTo>
                          <a:pt x="11265220" y="3743240"/>
                          <a:pt x="11136876" y="3933020"/>
                          <a:pt x="11201400" y="4118356"/>
                        </a:cubicBezTo>
                        <a:cubicBezTo>
                          <a:pt x="11265924" y="4303692"/>
                          <a:pt x="11155883" y="4603082"/>
                          <a:pt x="11201400" y="5029200"/>
                        </a:cubicBezTo>
                        <a:cubicBezTo>
                          <a:pt x="10899711" y="5091161"/>
                          <a:pt x="10649265" y="4938932"/>
                          <a:pt x="10387825" y="5029200"/>
                        </a:cubicBezTo>
                        <a:cubicBezTo>
                          <a:pt x="10126385" y="5119468"/>
                          <a:pt x="9887954" y="5022694"/>
                          <a:pt x="9686263" y="5029200"/>
                        </a:cubicBezTo>
                        <a:cubicBezTo>
                          <a:pt x="9484572" y="5035706"/>
                          <a:pt x="9430695" y="4988166"/>
                          <a:pt x="9320744" y="5029200"/>
                        </a:cubicBezTo>
                        <a:cubicBezTo>
                          <a:pt x="9210793" y="5070234"/>
                          <a:pt x="8903290" y="4958283"/>
                          <a:pt x="8619183" y="5029200"/>
                        </a:cubicBezTo>
                        <a:cubicBezTo>
                          <a:pt x="8335076" y="5100117"/>
                          <a:pt x="8442249" y="5017497"/>
                          <a:pt x="8365677" y="5029200"/>
                        </a:cubicBezTo>
                        <a:cubicBezTo>
                          <a:pt x="8289105" y="5040903"/>
                          <a:pt x="7813984" y="5017581"/>
                          <a:pt x="7664116" y="5029200"/>
                        </a:cubicBezTo>
                        <a:cubicBezTo>
                          <a:pt x="7514248" y="5040819"/>
                          <a:pt x="7469332" y="4995712"/>
                          <a:pt x="7298596" y="5029200"/>
                        </a:cubicBezTo>
                        <a:cubicBezTo>
                          <a:pt x="7127860" y="5062688"/>
                          <a:pt x="7132325" y="5016806"/>
                          <a:pt x="7045091" y="5029200"/>
                        </a:cubicBezTo>
                        <a:cubicBezTo>
                          <a:pt x="6957858" y="5041594"/>
                          <a:pt x="6817462" y="5026154"/>
                          <a:pt x="6679572" y="5029200"/>
                        </a:cubicBezTo>
                        <a:cubicBezTo>
                          <a:pt x="6541682" y="5032246"/>
                          <a:pt x="6246064" y="4976507"/>
                          <a:pt x="5978010" y="5029200"/>
                        </a:cubicBezTo>
                        <a:cubicBezTo>
                          <a:pt x="5709956" y="5081893"/>
                          <a:pt x="5755865" y="5009375"/>
                          <a:pt x="5612491" y="5029200"/>
                        </a:cubicBezTo>
                        <a:cubicBezTo>
                          <a:pt x="5469117" y="5049025"/>
                          <a:pt x="5432314" y="5015905"/>
                          <a:pt x="5358986" y="5029200"/>
                        </a:cubicBezTo>
                        <a:cubicBezTo>
                          <a:pt x="5285658" y="5042495"/>
                          <a:pt x="5109490" y="4989265"/>
                          <a:pt x="4993466" y="5029200"/>
                        </a:cubicBezTo>
                        <a:cubicBezTo>
                          <a:pt x="4877442" y="5069135"/>
                          <a:pt x="4738070" y="4997893"/>
                          <a:pt x="4515933" y="5029200"/>
                        </a:cubicBezTo>
                        <a:cubicBezTo>
                          <a:pt x="4293796" y="5060507"/>
                          <a:pt x="4084713" y="4979348"/>
                          <a:pt x="3926385" y="5029200"/>
                        </a:cubicBezTo>
                        <a:cubicBezTo>
                          <a:pt x="3768057" y="5079052"/>
                          <a:pt x="3656095" y="4985564"/>
                          <a:pt x="3560866" y="5029200"/>
                        </a:cubicBezTo>
                        <a:cubicBezTo>
                          <a:pt x="3465637" y="5072836"/>
                          <a:pt x="3020303" y="4945340"/>
                          <a:pt x="2747291" y="5029200"/>
                        </a:cubicBezTo>
                        <a:cubicBezTo>
                          <a:pt x="2474280" y="5113060"/>
                          <a:pt x="2403711" y="4973158"/>
                          <a:pt x="2157743" y="5029200"/>
                        </a:cubicBezTo>
                        <a:cubicBezTo>
                          <a:pt x="1911775" y="5085242"/>
                          <a:pt x="1596183" y="5005299"/>
                          <a:pt x="1344168" y="5029200"/>
                        </a:cubicBezTo>
                        <a:cubicBezTo>
                          <a:pt x="1092153" y="5053101"/>
                          <a:pt x="985945" y="4984276"/>
                          <a:pt x="642607" y="5029200"/>
                        </a:cubicBezTo>
                        <a:cubicBezTo>
                          <a:pt x="299269" y="5074124"/>
                          <a:pt x="255732" y="5010309"/>
                          <a:pt x="0" y="5029200"/>
                        </a:cubicBezTo>
                        <a:cubicBezTo>
                          <a:pt x="-60479" y="4838268"/>
                          <a:pt x="51474" y="4651494"/>
                          <a:pt x="0" y="4420108"/>
                        </a:cubicBezTo>
                        <a:cubicBezTo>
                          <a:pt x="-51474" y="4188722"/>
                          <a:pt x="50506" y="3946578"/>
                          <a:pt x="0" y="3811016"/>
                        </a:cubicBezTo>
                        <a:cubicBezTo>
                          <a:pt x="-50506" y="3675454"/>
                          <a:pt x="57298" y="3484806"/>
                          <a:pt x="0" y="3252216"/>
                        </a:cubicBezTo>
                        <a:cubicBezTo>
                          <a:pt x="-57298" y="3019626"/>
                          <a:pt x="38976" y="2884126"/>
                          <a:pt x="0" y="2592832"/>
                        </a:cubicBezTo>
                        <a:cubicBezTo>
                          <a:pt x="-38976" y="2301538"/>
                          <a:pt x="24818" y="2143873"/>
                          <a:pt x="0" y="1933448"/>
                        </a:cubicBezTo>
                        <a:cubicBezTo>
                          <a:pt x="-24818" y="1723023"/>
                          <a:pt x="45872" y="1523659"/>
                          <a:pt x="0" y="1324356"/>
                        </a:cubicBezTo>
                        <a:cubicBezTo>
                          <a:pt x="-45872" y="1125053"/>
                          <a:pt x="61943" y="842802"/>
                          <a:pt x="0" y="715264"/>
                        </a:cubicBezTo>
                        <a:cubicBezTo>
                          <a:pt x="-61943" y="587726"/>
                          <a:pt x="66499" y="1758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anchor="t">
            <a:normAutofit/>
          </a:bodyPr>
          <a:lstStyle/>
          <a:p>
            <a:pPr>
              <a:lnSpc>
                <a:spcPct val="150000"/>
              </a:lnSpc>
              <a:spcBef>
                <a:spcPts val="600"/>
              </a:spcBef>
              <a:buClr>
                <a:schemeClr val="bg1"/>
              </a:buClr>
            </a:pPr>
            <a:r>
              <a:rPr lang="en-US" sz="2800" dirty="0">
                <a:solidFill>
                  <a:schemeClr val="bg1"/>
                </a:solidFill>
                <a:effectLst/>
                <a:latin typeface="Calibri" panose="020F0502020204030204" pitchFamily="34" charset="0"/>
              </a:rPr>
              <a:t>BDD is an </a:t>
            </a:r>
            <a:r>
              <a:rPr lang="en-US" sz="2800" b="1" dirty="0">
                <a:solidFill>
                  <a:schemeClr val="bg1"/>
                </a:solidFill>
                <a:effectLst/>
                <a:latin typeface="Calibri" panose="020F0502020204030204" pitchFamily="34" charset="0"/>
              </a:rPr>
              <a:t>agile</a:t>
            </a:r>
            <a:r>
              <a:rPr lang="en-US" sz="2800" dirty="0">
                <a:solidFill>
                  <a:schemeClr val="bg1"/>
                </a:solidFill>
                <a:effectLst/>
                <a:latin typeface="Calibri" panose="020F0502020204030204" pitchFamily="34" charset="0"/>
              </a:rPr>
              <a:t> software development methodology</a:t>
            </a:r>
          </a:p>
          <a:p>
            <a:pPr>
              <a:lnSpc>
                <a:spcPct val="150000"/>
              </a:lnSpc>
              <a:spcBef>
                <a:spcPts val="600"/>
              </a:spcBef>
              <a:buClr>
                <a:schemeClr val="bg1"/>
              </a:buClr>
            </a:pPr>
            <a:r>
              <a:rPr lang="en-US" sz="2800" dirty="0">
                <a:solidFill>
                  <a:schemeClr val="bg1"/>
                </a:solidFill>
                <a:effectLst/>
                <a:latin typeface="Calibri" panose="020F0502020204030204" pitchFamily="34" charset="0"/>
              </a:rPr>
              <a:t>Encourages </a:t>
            </a:r>
            <a:r>
              <a:rPr lang="en-US" sz="2800" b="1" dirty="0">
                <a:solidFill>
                  <a:schemeClr val="bg1"/>
                </a:solidFill>
                <a:effectLst/>
                <a:latin typeface="Calibri" panose="020F0502020204030204" pitchFamily="34" charset="0"/>
              </a:rPr>
              <a:t>collaboration</a:t>
            </a:r>
            <a:r>
              <a:rPr lang="en-US" sz="2800" dirty="0">
                <a:solidFill>
                  <a:schemeClr val="bg1"/>
                </a:solidFill>
                <a:effectLst/>
                <a:latin typeface="Calibri" panose="020F0502020204030204" pitchFamily="34" charset="0"/>
              </a:rPr>
              <a:t> between </a:t>
            </a:r>
          </a:p>
          <a:p>
            <a:pPr lvl="1">
              <a:lnSpc>
                <a:spcPct val="100000"/>
              </a:lnSpc>
              <a:spcBef>
                <a:spcPts val="600"/>
              </a:spcBef>
              <a:buClr>
                <a:schemeClr val="bg1"/>
              </a:buClr>
            </a:pPr>
            <a:r>
              <a:rPr lang="en-US" sz="2400" dirty="0">
                <a:solidFill>
                  <a:schemeClr val="bg1"/>
                </a:solidFill>
                <a:effectLst/>
                <a:latin typeface="Calibri" panose="020F0502020204030204" pitchFamily="34" charset="0"/>
              </a:rPr>
              <a:t>Developers</a:t>
            </a:r>
          </a:p>
          <a:p>
            <a:pPr lvl="1">
              <a:lnSpc>
                <a:spcPct val="100000"/>
              </a:lnSpc>
              <a:spcBef>
                <a:spcPts val="600"/>
              </a:spcBef>
              <a:buClr>
                <a:schemeClr val="bg1"/>
              </a:buClr>
            </a:pPr>
            <a:r>
              <a:rPr lang="en-US" sz="2400" dirty="0">
                <a:solidFill>
                  <a:schemeClr val="bg1"/>
                </a:solidFill>
                <a:effectLst/>
                <a:latin typeface="Calibri" panose="020F0502020204030204" pitchFamily="34" charset="0"/>
              </a:rPr>
              <a:t>Software quality engineers</a:t>
            </a:r>
          </a:p>
          <a:p>
            <a:pPr lvl="1">
              <a:lnSpc>
                <a:spcPct val="100000"/>
              </a:lnSpc>
              <a:spcBef>
                <a:spcPts val="600"/>
              </a:spcBef>
              <a:buClr>
                <a:schemeClr val="bg1"/>
              </a:buClr>
            </a:pPr>
            <a:r>
              <a:rPr lang="en-US" sz="2400" dirty="0">
                <a:solidFill>
                  <a:schemeClr val="bg1"/>
                </a:solidFill>
                <a:effectLst/>
                <a:latin typeface="Calibri" panose="020F0502020204030204" pitchFamily="34" charset="0"/>
              </a:rPr>
              <a:t>Business analysts </a:t>
            </a:r>
          </a:p>
          <a:p>
            <a:pPr lvl="1">
              <a:lnSpc>
                <a:spcPct val="100000"/>
              </a:lnSpc>
              <a:spcBef>
                <a:spcPts val="600"/>
              </a:spcBef>
              <a:buClr>
                <a:schemeClr val="bg1"/>
              </a:buClr>
            </a:pPr>
            <a:r>
              <a:rPr lang="en-US" sz="2400" dirty="0">
                <a:solidFill>
                  <a:schemeClr val="bg1"/>
                </a:solidFill>
                <a:effectLst/>
                <a:latin typeface="Calibri" panose="020F0502020204030204" pitchFamily="34" charset="0"/>
              </a:rPr>
              <a:t>Non-technical stakeholders</a:t>
            </a:r>
          </a:p>
        </p:txBody>
      </p:sp>
      <p:sp>
        <p:nvSpPr>
          <p:cNvPr id="2" name="TextBox 1"/>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a:solidFill>
                <a:srgbClr val="F48634"/>
              </a:solidFill>
              <a:effectLst>
                <a:outerShdw blurRad="50800" dist="38100" dir="2700000" algn="tl">
                  <a:schemeClr val="bg2">
                    <a:lumMod val="50000"/>
                    <a:alpha val="43000"/>
                  </a:schemeClr>
                </a:outerShdw>
              </a:effectLst>
            </a:endParaRPr>
          </a:p>
        </p:txBody>
      </p:sp>
      <p:grpSp>
        <p:nvGrpSpPr>
          <p:cNvPr id="12" name="Group 11">
            <a:extLst>
              <a:ext uri="{FF2B5EF4-FFF2-40B4-BE49-F238E27FC236}">
                <a16:creationId xmlns:a16="http://schemas.microsoft.com/office/drawing/2014/main" id="{27A6805B-6AE7-444F-87BC-E2C185A54AE3}"/>
              </a:ext>
            </a:extLst>
          </p:cNvPr>
          <p:cNvGrpSpPr/>
          <p:nvPr/>
        </p:nvGrpSpPr>
        <p:grpSpPr>
          <a:xfrm>
            <a:off x="10684615" y="76200"/>
            <a:ext cx="1429597" cy="874600"/>
            <a:chOff x="10684615" y="76200"/>
            <a:chExt cx="1429597" cy="874600"/>
          </a:xfrm>
        </p:grpSpPr>
        <p:sp>
          <p:nvSpPr>
            <p:cNvPr id="7" name="TextBox 6">
              <a:extLst>
                <a:ext uri="{FF2B5EF4-FFF2-40B4-BE49-F238E27FC236}">
                  <a16:creationId xmlns:a16="http://schemas.microsoft.com/office/drawing/2014/main" id="{F54AAE8F-7DD7-A549-9A51-7164B415DA87}"/>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8" name="TextBox 7">
              <a:extLst>
                <a:ext uri="{FF2B5EF4-FFF2-40B4-BE49-F238E27FC236}">
                  <a16:creationId xmlns:a16="http://schemas.microsoft.com/office/drawing/2014/main" id="{99987F2E-D1FB-8141-BBA7-BB210524B9AB}"/>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sp>
        <p:nvSpPr>
          <p:cNvPr id="9" name="Oval 8">
            <a:extLst>
              <a:ext uri="{FF2B5EF4-FFF2-40B4-BE49-F238E27FC236}">
                <a16:creationId xmlns:a16="http://schemas.microsoft.com/office/drawing/2014/main" id="{5C349DD1-AEA5-6A4E-8735-C35F997B1B28}"/>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B50940-0DAA-E74A-A036-54194E07F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pic>
        <p:nvPicPr>
          <p:cNvPr id="10" name="Content Placeholder 4">
            <a:extLst>
              <a:ext uri="{FF2B5EF4-FFF2-40B4-BE49-F238E27FC236}">
                <a16:creationId xmlns:a16="http://schemas.microsoft.com/office/drawing/2014/main" id="{BFF5C295-2E41-F840-B280-180A0A46F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7812" y="2039913"/>
            <a:ext cx="4847938" cy="3987820"/>
          </a:xfrm>
          <a:prstGeom prst="rect">
            <a:avLst/>
          </a:prstGeom>
          <a:solidFill>
            <a:schemeClr val="accent2">
              <a:lumMod val="20000"/>
              <a:lumOff val="80000"/>
            </a:schemeClr>
          </a:solidFill>
        </p:spPr>
      </p:pic>
    </p:spTree>
    <p:extLst>
      <p:ext uri="{BB962C8B-B14F-4D97-AF65-F5344CB8AC3E}">
        <p14:creationId xmlns:p14="http://schemas.microsoft.com/office/powerpoint/2010/main" val="51705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31015" y="2962538"/>
            <a:ext cx="9753600" cy="740724"/>
          </a:xfrm>
        </p:spPr>
        <p:txBody>
          <a:bodyPr anchor="t"/>
          <a:lstStyle/>
          <a:p>
            <a:r>
              <a:rPr lang="fr-FR" dirty="0">
                <a:solidFill>
                  <a:schemeClr val="accent2">
                    <a:lumMod val="20000"/>
                    <a:lumOff val="80000"/>
                  </a:schemeClr>
                </a:solidFill>
                <a:latin typeface="Calibri" panose="020F0502020204030204" pitchFamily="34" charset="0"/>
              </a:rPr>
              <a:t>USC ATRI - </a:t>
            </a:r>
            <a:r>
              <a:rPr lang="fr-FR" dirty="0" err="1">
                <a:solidFill>
                  <a:schemeClr val="accent2">
                    <a:lumMod val="20000"/>
                    <a:lumOff val="80000"/>
                  </a:schemeClr>
                </a:solidFill>
                <a:latin typeface="Calibri" panose="020F0502020204030204" pitchFamily="34" charset="0"/>
              </a:rPr>
              <a:t>Behavior</a:t>
            </a:r>
            <a:r>
              <a:rPr lang="fr-FR" dirty="0">
                <a:solidFill>
                  <a:schemeClr val="accent2">
                    <a:lumMod val="20000"/>
                    <a:lumOff val="80000"/>
                  </a:schemeClr>
                </a:solidFill>
                <a:latin typeface="Calibri" panose="020F0502020204030204" pitchFamily="34" charset="0"/>
              </a:rPr>
              <a:t> </a:t>
            </a:r>
            <a:r>
              <a:rPr lang="fr-FR" dirty="0" err="1">
                <a:solidFill>
                  <a:schemeClr val="accent2">
                    <a:lumMod val="20000"/>
                    <a:lumOff val="80000"/>
                  </a:schemeClr>
                </a:solidFill>
                <a:latin typeface="Calibri" panose="020F0502020204030204" pitchFamily="34" charset="0"/>
              </a:rPr>
              <a:t>Driven</a:t>
            </a:r>
            <a:r>
              <a:rPr lang="fr-FR" dirty="0">
                <a:solidFill>
                  <a:schemeClr val="accent2">
                    <a:lumMod val="20000"/>
                    <a:lumOff val="80000"/>
                  </a:schemeClr>
                </a:solidFill>
                <a:latin typeface="Calibri" panose="020F0502020204030204" pitchFamily="34" charset="0"/>
              </a:rPr>
              <a:t> Development </a:t>
            </a:r>
            <a:endParaRPr lang="en-US" dirty="0">
              <a:solidFill>
                <a:schemeClr val="accent2">
                  <a:lumMod val="20000"/>
                  <a:lumOff val="80000"/>
                </a:schemeClr>
              </a:solidFill>
              <a:latin typeface="Calibri" panose="020F0502020204030204" pitchFamily="34" charset="0"/>
            </a:endParaRPr>
          </a:p>
        </p:txBody>
      </p:sp>
      <p:sp>
        <p:nvSpPr>
          <p:cNvPr id="2" name="TextBox 1"/>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dirty="0">
              <a:solidFill>
                <a:srgbClr val="F48634"/>
              </a:solidFill>
              <a:effectLst>
                <a:outerShdw blurRad="50800" dist="38100" dir="2700000" algn="tl">
                  <a:schemeClr val="bg2">
                    <a:lumMod val="50000"/>
                    <a:alpha val="43000"/>
                  </a:schemeClr>
                </a:outerShdw>
              </a:effectLst>
            </a:endParaRPr>
          </a:p>
        </p:txBody>
      </p:sp>
      <p:grpSp>
        <p:nvGrpSpPr>
          <p:cNvPr id="12" name="Group 11">
            <a:extLst>
              <a:ext uri="{FF2B5EF4-FFF2-40B4-BE49-F238E27FC236}">
                <a16:creationId xmlns:a16="http://schemas.microsoft.com/office/drawing/2014/main" id="{27A6805B-6AE7-444F-87BC-E2C185A54AE3}"/>
              </a:ext>
            </a:extLst>
          </p:cNvPr>
          <p:cNvGrpSpPr/>
          <p:nvPr/>
        </p:nvGrpSpPr>
        <p:grpSpPr>
          <a:xfrm>
            <a:off x="10684615" y="76200"/>
            <a:ext cx="1429597" cy="874600"/>
            <a:chOff x="10684615" y="76200"/>
            <a:chExt cx="1429597" cy="874600"/>
          </a:xfrm>
        </p:grpSpPr>
        <p:sp>
          <p:nvSpPr>
            <p:cNvPr id="7" name="TextBox 6">
              <a:extLst>
                <a:ext uri="{FF2B5EF4-FFF2-40B4-BE49-F238E27FC236}">
                  <a16:creationId xmlns:a16="http://schemas.microsoft.com/office/drawing/2014/main" id="{F54AAE8F-7DD7-A549-9A51-7164B415DA87}"/>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8" name="TextBox 7">
              <a:extLst>
                <a:ext uri="{FF2B5EF4-FFF2-40B4-BE49-F238E27FC236}">
                  <a16:creationId xmlns:a16="http://schemas.microsoft.com/office/drawing/2014/main" id="{99987F2E-D1FB-8141-BBA7-BB210524B9AB}"/>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sp>
        <p:nvSpPr>
          <p:cNvPr id="9" name="Oval 8">
            <a:extLst>
              <a:ext uri="{FF2B5EF4-FFF2-40B4-BE49-F238E27FC236}">
                <a16:creationId xmlns:a16="http://schemas.microsoft.com/office/drawing/2014/main" id="{5C349DD1-AEA5-6A4E-8735-C35F997B1B28}"/>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8B50940-0DAA-E74A-A036-54194E07F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spTree>
    <p:extLst>
      <p:ext uri="{BB962C8B-B14F-4D97-AF65-F5344CB8AC3E}">
        <p14:creationId xmlns:p14="http://schemas.microsoft.com/office/powerpoint/2010/main" val="144596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12" y="402276"/>
            <a:ext cx="9753600" cy="740724"/>
          </a:xfrm>
        </p:spPr>
        <p:txBody>
          <a:bodyPr anchor="t"/>
          <a:lstStyle/>
          <a:p>
            <a:r>
              <a:rPr lang="fr-FR" dirty="0">
                <a:solidFill>
                  <a:schemeClr val="accent2">
                    <a:lumMod val="20000"/>
                    <a:lumOff val="80000"/>
                  </a:schemeClr>
                </a:solidFill>
                <a:latin typeface="Calibri" panose="020F0502020204030204" pitchFamily="34" charset="0"/>
              </a:rPr>
              <a:t>BDD </a:t>
            </a:r>
            <a:r>
              <a:rPr lang="fr-FR" dirty="0" err="1">
                <a:solidFill>
                  <a:schemeClr val="accent2">
                    <a:lumMod val="20000"/>
                    <a:lumOff val="80000"/>
                  </a:schemeClr>
                </a:solidFill>
                <a:latin typeface="Calibri" panose="020F0502020204030204" pitchFamily="34" charset="0"/>
              </a:rPr>
              <a:t>Functional</a:t>
            </a:r>
            <a:r>
              <a:rPr lang="fr-FR" dirty="0">
                <a:solidFill>
                  <a:schemeClr val="accent2">
                    <a:lumMod val="20000"/>
                    <a:lumOff val="80000"/>
                  </a:schemeClr>
                </a:solidFill>
                <a:latin typeface="Calibri" panose="020F0502020204030204" pitchFamily="34" charset="0"/>
              </a:rPr>
              <a:t> </a:t>
            </a:r>
            <a:r>
              <a:rPr lang="fr-FR" dirty="0" err="1">
                <a:solidFill>
                  <a:schemeClr val="accent2">
                    <a:lumMod val="20000"/>
                    <a:lumOff val="80000"/>
                  </a:schemeClr>
                </a:solidFill>
                <a:latin typeface="Calibri" panose="020F0502020204030204" pitchFamily="34" charset="0"/>
              </a:rPr>
              <a:t>Requirements</a:t>
            </a:r>
            <a:endParaRPr lang="en-US" dirty="0">
              <a:solidFill>
                <a:schemeClr val="accent2">
                  <a:lumMod val="20000"/>
                  <a:lumOff val="80000"/>
                </a:schemeClr>
              </a:solidFill>
              <a:latin typeface="Calibri" panose="020F0502020204030204" pitchFamily="34" charset="0"/>
            </a:endParaRPr>
          </a:p>
        </p:txBody>
      </p:sp>
      <p:sp>
        <p:nvSpPr>
          <p:cNvPr id="3" name="Content Placeholder 2"/>
          <p:cNvSpPr>
            <a:spLocks noGrp="1"/>
          </p:cNvSpPr>
          <p:nvPr>
            <p:ph idx="1"/>
          </p:nvPr>
        </p:nvSpPr>
        <p:spPr>
          <a:xfrm>
            <a:off x="455612" y="1295400"/>
            <a:ext cx="11201400" cy="5029200"/>
          </a:xfrm>
          <a:solidFill>
            <a:schemeClr val="accent2">
              <a:lumMod val="20000"/>
              <a:lumOff val="80000"/>
            </a:schemeClr>
          </a:solidFill>
          <a:ln w="25400" cmpd="sng">
            <a:solidFill>
              <a:srgbClr val="663300"/>
            </a:solidFill>
            <a:prstDash val="solid"/>
            <a:extLst>
              <a:ext uri="{C807C97D-BFC1-408E-A445-0C87EB9F89A2}">
                <ask:lineSketchStyleProps xmlns:ask="http://schemas.microsoft.com/office/drawing/2018/sketchyshapes" sd="1219033472">
                  <a:custGeom>
                    <a:avLst/>
                    <a:gdLst>
                      <a:gd name="connsiteX0" fmla="*/ 0 w 11201400"/>
                      <a:gd name="connsiteY0" fmla="*/ 0 h 5029200"/>
                      <a:gd name="connsiteX1" fmla="*/ 365519 w 11201400"/>
                      <a:gd name="connsiteY1" fmla="*/ 0 h 5029200"/>
                      <a:gd name="connsiteX2" fmla="*/ 955067 w 11201400"/>
                      <a:gd name="connsiteY2" fmla="*/ 0 h 5029200"/>
                      <a:gd name="connsiteX3" fmla="*/ 1544614 w 11201400"/>
                      <a:gd name="connsiteY3" fmla="*/ 0 h 5029200"/>
                      <a:gd name="connsiteX4" fmla="*/ 1798119 w 11201400"/>
                      <a:gd name="connsiteY4" fmla="*/ 0 h 5029200"/>
                      <a:gd name="connsiteX5" fmla="*/ 2499681 w 11201400"/>
                      <a:gd name="connsiteY5" fmla="*/ 0 h 5029200"/>
                      <a:gd name="connsiteX6" fmla="*/ 2753186 w 11201400"/>
                      <a:gd name="connsiteY6" fmla="*/ 0 h 5029200"/>
                      <a:gd name="connsiteX7" fmla="*/ 3342734 w 11201400"/>
                      <a:gd name="connsiteY7" fmla="*/ 0 h 5029200"/>
                      <a:gd name="connsiteX8" fmla="*/ 4156309 w 11201400"/>
                      <a:gd name="connsiteY8" fmla="*/ 0 h 5029200"/>
                      <a:gd name="connsiteX9" fmla="*/ 4969884 w 11201400"/>
                      <a:gd name="connsiteY9" fmla="*/ 0 h 5029200"/>
                      <a:gd name="connsiteX10" fmla="*/ 5671446 w 11201400"/>
                      <a:gd name="connsiteY10" fmla="*/ 0 h 5029200"/>
                      <a:gd name="connsiteX11" fmla="*/ 6148979 w 11201400"/>
                      <a:gd name="connsiteY11" fmla="*/ 0 h 5029200"/>
                      <a:gd name="connsiteX12" fmla="*/ 6402484 w 11201400"/>
                      <a:gd name="connsiteY12" fmla="*/ 0 h 5029200"/>
                      <a:gd name="connsiteX13" fmla="*/ 6880018 w 11201400"/>
                      <a:gd name="connsiteY13" fmla="*/ 0 h 5029200"/>
                      <a:gd name="connsiteX14" fmla="*/ 7581579 w 11201400"/>
                      <a:gd name="connsiteY14" fmla="*/ 0 h 5029200"/>
                      <a:gd name="connsiteX15" fmla="*/ 8395155 w 11201400"/>
                      <a:gd name="connsiteY15" fmla="*/ 0 h 5029200"/>
                      <a:gd name="connsiteX16" fmla="*/ 8648660 w 11201400"/>
                      <a:gd name="connsiteY16" fmla="*/ 0 h 5029200"/>
                      <a:gd name="connsiteX17" fmla="*/ 8902165 w 11201400"/>
                      <a:gd name="connsiteY17" fmla="*/ 0 h 5029200"/>
                      <a:gd name="connsiteX18" fmla="*/ 9715741 w 11201400"/>
                      <a:gd name="connsiteY18" fmla="*/ 0 h 5029200"/>
                      <a:gd name="connsiteX19" fmla="*/ 9969246 w 11201400"/>
                      <a:gd name="connsiteY19" fmla="*/ 0 h 5029200"/>
                      <a:gd name="connsiteX20" fmla="*/ 10558793 w 11201400"/>
                      <a:gd name="connsiteY20" fmla="*/ 0 h 5029200"/>
                      <a:gd name="connsiteX21" fmla="*/ 11201400 w 11201400"/>
                      <a:gd name="connsiteY21" fmla="*/ 0 h 5029200"/>
                      <a:gd name="connsiteX22" fmla="*/ 11201400 w 11201400"/>
                      <a:gd name="connsiteY22" fmla="*/ 458216 h 5029200"/>
                      <a:gd name="connsiteX23" fmla="*/ 11201400 w 11201400"/>
                      <a:gd name="connsiteY23" fmla="*/ 1117600 h 5029200"/>
                      <a:gd name="connsiteX24" fmla="*/ 11201400 w 11201400"/>
                      <a:gd name="connsiteY24" fmla="*/ 1776984 h 5029200"/>
                      <a:gd name="connsiteX25" fmla="*/ 11201400 w 11201400"/>
                      <a:gd name="connsiteY25" fmla="*/ 2184908 h 5029200"/>
                      <a:gd name="connsiteX26" fmla="*/ 11201400 w 11201400"/>
                      <a:gd name="connsiteY26" fmla="*/ 2743708 h 5029200"/>
                      <a:gd name="connsiteX27" fmla="*/ 11201400 w 11201400"/>
                      <a:gd name="connsiteY27" fmla="*/ 3252216 h 5029200"/>
                      <a:gd name="connsiteX28" fmla="*/ 11201400 w 11201400"/>
                      <a:gd name="connsiteY28" fmla="*/ 3760724 h 5029200"/>
                      <a:gd name="connsiteX29" fmla="*/ 11201400 w 11201400"/>
                      <a:gd name="connsiteY29" fmla="*/ 4269232 h 5029200"/>
                      <a:gd name="connsiteX30" fmla="*/ 11201400 w 11201400"/>
                      <a:gd name="connsiteY30" fmla="*/ 5029200 h 5029200"/>
                      <a:gd name="connsiteX31" fmla="*/ 10387825 w 11201400"/>
                      <a:gd name="connsiteY31" fmla="*/ 5029200 h 5029200"/>
                      <a:gd name="connsiteX32" fmla="*/ 9574249 w 11201400"/>
                      <a:gd name="connsiteY32" fmla="*/ 5029200 h 5029200"/>
                      <a:gd name="connsiteX33" fmla="*/ 8984702 w 11201400"/>
                      <a:gd name="connsiteY33" fmla="*/ 5029200 h 5029200"/>
                      <a:gd name="connsiteX34" fmla="*/ 8171127 w 11201400"/>
                      <a:gd name="connsiteY34" fmla="*/ 5029200 h 5029200"/>
                      <a:gd name="connsiteX35" fmla="*/ 7357551 w 11201400"/>
                      <a:gd name="connsiteY35" fmla="*/ 5029200 h 5029200"/>
                      <a:gd name="connsiteX36" fmla="*/ 6992032 w 11201400"/>
                      <a:gd name="connsiteY36" fmla="*/ 5029200 h 5029200"/>
                      <a:gd name="connsiteX37" fmla="*/ 6514498 w 11201400"/>
                      <a:gd name="connsiteY37" fmla="*/ 5029200 h 5029200"/>
                      <a:gd name="connsiteX38" fmla="*/ 5924951 w 11201400"/>
                      <a:gd name="connsiteY38" fmla="*/ 5029200 h 5029200"/>
                      <a:gd name="connsiteX39" fmla="*/ 5335404 w 11201400"/>
                      <a:gd name="connsiteY39" fmla="*/ 5029200 h 5029200"/>
                      <a:gd name="connsiteX40" fmla="*/ 4633842 w 11201400"/>
                      <a:gd name="connsiteY40" fmla="*/ 5029200 h 5029200"/>
                      <a:gd name="connsiteX41" fmla="*/ 4268323 w 11201400"/>
                      <a:gd name="connsiteY41" fmla="*/ 5029200 h 5029200"/>
                      <a:gd name="connsiteX42" fmla="*/ 3902804 w 11201400"/>
                      <a:gd name="connsiteY42" fmla="*/ 5029200 h 5029200"/>
                      <a:gd name="connsiteX43" fmla="*/ 3089228 w 11201400"/>
                      <a:gd name="connsiteY43" fmla="*/ 5029200 h 5029200"/>
                      <a:gd name="connsiteX44" fmla="*/ 2275653 w 11201400"/>
                      <a:gd name="connsiteY44" fmla="*/ 5029200 h 5029200"/>
                      <a:gd name="connsiteX45" fmla="*/ 1686105 w 11201400"/>
                      <a:gd name="connsiteY45" fmla="*/ 5029200 h 5029200"/>
                      <a:gd name="connsiteX46" fmla="*/ 1432600 w 11201400"/>
                      <a:gd name="connsiteY46" fmla="*/ 5029200 h 5029200"/>
                      <a:gd name="connsiteX47" fmla="*/ 1179095 w 11201400"/>
                      <a:gd name="connsiteY47" fmla="*/ 5029200 h 5029200"/>
                      <a:gd name="connsiteX48" fmla="*/ 0 w 11201400"/>
                      <a:gd name="connsiteY48" fmla="*/ 5029200 h 5029200"/>
                      <a:gd name="connsiteX49" fmla="*/ 0 w 11201400"/>
                      <a:gd name="connsiteY49" fmla="*/ 4520692 h 5029200"/>
                      <a:gd name="connsiteX50" fmla="*/ 0 w 11201400"/>
                      <a:gd name="connsiteY50" fmla="*/ 4012184 h 5029200"/>
                      <a:gd name="connsiteX51" fmla="*/ 0 w 11201400"/>
                      <a:gd name="connsiteY51" fmla="*/ 3503676 h 5029200"/>
                      <a:gd name="connsiteX52" fmla="*/ 0 w 11201400"/>
                      <a:gd name="connsiteY52" fmla="*/ 3095752 h 5029200"/>
                      <a:gd name="connsiteX53" fmla="*/ 0 w 11201400"/>
                      <a:gd name="connsiteY53" fmla="*/ 2687828 h 5029200"/>
                      <a:gd name="connsiteX54" fmla="*/ 0 w 11201400"/>
                      <a:gd name="connsiteY54" fmla="*/ 2279904 h 5029200"/>
                      <a:gd name="connsiteX55" fmla="*/ 0 w 11201400"/>
                      <a:gd name="connsiteY55" fmla="*/ 1871980 h 5029200"/>
                      <a:gd name="connsiteX56" fmla="*/ 0 w 11201400"/>
                      <a:gd name="connsiteY56" fmla="*/ 1464056 h 5029200"/>
                      <a:gd name="connsiteX57" fmla="*/ 0 w 11201400"/>
                      <a:gd name="connsiteY57" fmla="*/ 955548 h 5029200"/>
                      <a:gd name="connsiteX58" fmla="*/ 0 w 11201400"/>
                      <a:gd name="connsiteY58" fmla="*/ 547624 h 5029200"/>
                      <a:gd name="connsiteX59" fmla="*/ 0 w 11201400"/>
                      <a:gd name="connsiteY59"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01400" h="5029200" fill="none" extrusionOk="0">
                        <a:moveTo>
                          <a:pt x="0" y="0"/>
                        </a:moveTo>
                        <a:cubicBezTo>
                          <a:pt x="128083" y="-6296"/>
                          <a:pt x="258703" y="2391"/>
                          <a:pt x="365519" y="0"/>
                        </a:cubicBezTo>
                        <a:cubicBezTo>
                          <a:pt x="472335" y="-2391"/>
                          <a:pt x="777369" y="66927"/>
                          <a:pt x="955067" y="0"/>
                        </a:cubicBezTo>
                        <a:cubicBezTo>
                          <a:pt x="1132765" y="-66927"/>
                          <a:pt x="1386485" y="65079"/>
                          <a:pt x="1544614" y="0"/>
                        </a:cubicBezTo>
                        <a:cubicBezTo>
                          <a:pt x="1702743" y="-65079"/>
                          <a:pt x="1675331" y="23139"/>
                          <a:pt x="1798119" y="0"/>
                        </a:cubicBezTo>
                        <a:cubicBezTo>
                          <a:pt x="1920907" y="-23139"/>
                          <a:pt x="2170375" y="64098"/>
                          <a:pt x="2499681" y="0"/>
                        </a:cubicBezTo>
                        <a:cubicBezTo>
                          <a:pt x="2828987" y="-64098"/>
                          <a:pt x="2681275" y="17397"/>
                          <a:pt x="2753186" y="0"/>
                        </a:cubicBezTo>
                        <a:cubicBezTo>
                          <a:pt x="2825098" y="-17397"/>
                          <a:pt x="3067645" y="11964"/>
                          <a:pt x="3342734" y="0"/>
                        </a:cubicBezTo>
                        <a:cubicBezTo>
                          <a:pt x="3617823" y="-11964"/>
                          <a:pt x="3975278" y="30116"/>
                          <a:pt x="4156309" y="0"/>
                        </a:cubicBezTo>
                        <a:cubicBezTo>
                          <a:pt x="4337340" y="-30116"/>
                          <a:pt x="4595947" y="77503"/>
                          <a:pt x="4969884" y="0"/>
                        </a:cubicBezTo>
                        <a:cubicBezTo>
                          <a:pt x="5343821" y="-77503"/>
                          <a:pt x="5431244" y="75547"/>
                          <a:pt x="5671446" y="0"/>
                        </a:cubicBezTo>
                        <a:cubicBezTo>
                          <a:pt x="5911648" y="-75547"/>
                          <a:pt x="5941781" y="30802"/>
                          <a:pt x="6148979" y="0"/>
                        </a:cubicBezTo>
                        <a:cubicBezTo>
                          <a:pt x="6356177" y="-30802"/>
                          <a:pt x="6282100" y="23972"/>
                          <a:pt x="6402484" y="0"/>
                        </a:cubicBezTo>
                        <a:cubicBezTo>
                          <a:pt x="6522869" y="-23972"/>
                          <a:pt x="6713111" y="10631"/>
                          <a:pt x="6880018" y="0"/>
                        </a:cubicBezTo>
                        <a:cubicBezTo>
                          <a:pt x="7046925" y="-10631"/>
                          <a:pt x="7423500" y="72453"/>
                          <a:pt x="7581579" y="0"/>
                        </a:cubicBezTo>
                        <a:cubicBezTo>
                          <a:pt x="7739658" y="-72453"/>
                          <a:pt x="8201860" y="66713"/>
                          <a:pt x="8395155" y="0"/>
                        </a:cubicBezTo>
                        <a:cubicBezTo>
                          <a:pt x="8588450" y="-66713"/>
                          <a:pt x="8575185" y="10658"/>
                          <a:pt x="8648660" y="0"/>
                        </a:cubicBezTo>
                        <a:cubicBezTo>
                          <a:pt x="8722136" y="-10658"/>
                          <a:pt x="8846096" y="21345"/>
                          <a:pt x="8902165" y="0"/>
                        </a:cubicBezTo>
                        <a:cubicBezTo>
                          <a:pt x="8958234" y="-21345"/>
                          <a:pt x="9391730" y="34196"/>
                          <a:pt x="9715741" y="0"/>
                        </a:cubicBezTo>
                        <a:cubicBezTo>
                          <a:pt x="10039752" y="-34196"/>
                          <a:pt x="9867775" y="26319"/>
                          <a:pt x="9969246" y="0"/>
                        </a:cubicBezTo>
                        <a:cubicBezTo>
                          <a:pt x="10070717" y="-26319"/>
                          <a:pt x="10291351" y="8673"/>
                          <a:pt x="10558793" y="0"/>
                        </a:cubicBezTo>
                        <a:cubicBezTo>
                          <a:pt x="10826235" y="-8673"/>
                          <a:pt x="10907930" y="63762"/>
                          <a:pt x="11201400" y="0"/>
                        </a:cubicBezTo>
                        <a:cubicBezTo>
                          <a:pt x="11232824" y="192863"/>
                          <a:pt x="11156146" y="288148"/>
                          <a:pt x="11201400" y="458216"/>
                        </a:cubicBezTo>
                        <a:cubicBezTo>
                          <a:pt x="11246654" y="628284"/>
                          <a:pt x="11171793" y="924171"/>
                          <a:pt x="11201400" y="1117600"/>
                        </a:cubicBezTo>
                        <a:cubicBezTo>
                          <a:pt x="11231007" y="1311029"/>
                          <a:pt x="11162361" y="1482774"/>
                          <a:pt x="11201400" y="1776984"/>
                        </a:cubicBezTo>
                        <a:cubicBezTo>
                          <a:pt x="11240439" y="2071194"/>
                          <a:pt x="11185108" y="2025423"/>
                          <a:pt x="11201400" y="2184908"/>
                        </a:cubicBezTo>
                        <a:cubicBezTo>
                          <a:pt x="11217692" y="2344393"/>
                          <a:pt x="11140240" y="2480108"/>
                          <a:pt x="11201400" y="2743708"/>
                        </a:cubicBezTo>
                        <a:cubicBezTo>
                          <a:pt x="11262560" y="3007308"/>
                          <a:pt x="11150511" y="3127108"/>
                          <a:pt x="11201400" y="3252216"/>
                        </a:cubicBezTo>
                        <a:cubicBezTo>
                          <a:pt x="11252289" y="3377324"/>
                          <a:pt x="11195386" y="3612758"/>
                          <a:pt x="11201400" y="3760724"/>
                        </a:cubicBezTo>
                        <a:cubicBezTo>
                          <a:pt x="11207414" y="3908690"/>
                          <a:pt x="11154478" y="4164242"/>
                          <a:pt x="11201400" y="4269232"/>
                        </a:cubicBezTo>
                        <a:cubicBezTo>
                          <a:pt x="11248322" y="4374222"/>
                          <a:pt x="11132664" y="4690746"/>
                          <a:pt x="11201400" y="5029200"/>
                        </a:cubicBezTo>
                        <a:cubicBezTo>
                          <a:pt x="10910999" y="5082307"/>
                          <a:pt x="10582930" y="5017833"/>
                          <a:pt x="10387825" y="5029200"/>
                        </a:cubicBezTo>
                        <a:cubicBezTo>
                          <a:pt x="10192720" y="5040567"/>
                          <a:pt x="9873797" y="5027685"/>
                          <a:pt x="9574249" y="5029200"/>
                        </a:cubicBezTo>
                        <a:cubicBezTo>
                          <a:pt x="9274701" y="5030715"/>
                          <a:pt x="9137757" y="5017196"/>
                          <a:pt x="8984702" y="5029200"/>
                        </a:cubicBezTo>
                        <a:cubicBezTo>
                          <a:pt x="8831647" y="5041204"/>
                          <a:pt x="8537926" y="5002959"/>
                          <a:pt x="8171127" y="5029200"/>
                        </a:cubicBezTo>
                        <a:cubicBezTo>
                          <a:pt x="7804328" y="5055441"/>
                          <a:pt x="7702377" y="4963565"/>
                          <a:pt x="7357551" y="5029200"/>
                        </a:cubicBezTo>
                        <a:cubicBezTo>
                          <a:pt x="7012725" y="5094835"/>
                          <a:pt x="7155422" y="4997466"/>
                          <a:pt x="6992032" y="5029200"/>
                        </a:cubicBezTo>
                        <a:cubicBezTo>
                          <a:pt x="6828642" y="5060934"/>
                          <a:pt x="6689758" y="5020119"/>
                          <a:pt x="6514498" y="5029200"/>
                        </a:cubicBezTo>
                        <a:cubicBezTo>
                          <a:pt x="6339238" y="5038281"/>
                          <a:pt x="6154094" y="4981409"/>
                          <a:pt x="5924951" y="5029200"/>
                        </a:cubicBezTo>
                        <a:cubicBezTo>
                          <a:pt x="5695808" y="5076991"/>
                          <a:pt x="5539043" y="4975131"/>
                          <a:pt x="5335404" y="5029200"/>
                        </a:cubicBezTo>
                        <a:cubicBezTo>
                          <a:pt x="5131765" y="5083269"/>
                          <a:pt x="4873334" y="5015169"/>
                          <a:pt x="4633842" y="5029200"/>
                        </a:cubicBezTo>
                        <a:cubicBezTo>
                          <a:pt x="4394350" y="5043231"/>
                          <a:pt x="4354815" y="5019728"/>
                          <a:pt x="4268323" y="5029200"/>
                        </a:cubicBezTo>
                        <a:cubicBezTo>
                          <a:pt x="4181831" y="5038672"/>
                          <a:pt x="4046461" y="5013331"/>
                          <a:pt x="3902804" y="5029200"/>
                        </a:cubicBezTo>
                        <a:cubicBezTo>
                          <a:pt x="3759147" y="5045069"/>
                          <a:pt x="3344059" y="5001079"/>
                          <a:pt x="3089228" y="5029200"/>
                        </a:cubicBezTo>
                        <a:cubicBezTo>
                          <a:pt x="2834397" y="5057321"/>
                          <a:pt x="2485433" y="4983922"/>
                          <a:pt x="2275653" y="5029200"/>
                        </a:cubicBezTo>
                        <a:cubicBezTo>
                          <a:pt x="2065874" y="5074478"/>
                          <a:pt x="1923551" y="5009950"/>
                          <a:pt x="1686105" y="5029200"/>
                        </a:cubicBezTo>
                        <a:cubicBezTo>
                          <a:pt x="1448659" y="5048450"/>
                          <a:pt x="1502780" y="5013767"/>
                          <a:pt x="1432600" y="5029200"/>
                        </a:cubicBezTo>
                        <a:cubicBezTo>
                          <a:pt x="1362421" y="5044633"/>
                          <a:pt x="1302893" y="5012956"/>
                          <a:pt x="1179095" y="5029200"/>
                        </a:cubicBezTo>
                        <a:cubicBezTo>
                          <a:pt x="1055297" y="5045444"/>
                          <a:pt x="588260" y="4992569"/>
                          <a:pt x="0" y="5029200"/>
                        </a:cubicBezTo>
                        <a:cubicBezTo>
                          <a:pt x="-9503" y="4826079"/>
                          <a:pt x="6816" y="4672920"/>
                          <a:pt x="0" y="4520692"/>
                        </a:cubicBezTo>
                        <a:cubicBezTo>
                          <a:pt x="-6816" y="4368464"/>
                          <a:pt x="34748" y="4231720"/>
                          <a:pt x="0" y="4012184"/>
                        </a:cubicBezTo>
                        <a:cubicBezTo>
                          <a:pt x="-34748" y="3792648"/>
                          <a:pt x="48313" y="3620807"/>
                          <a:pt x="0" y="3503676"/>
                        </a:cubicBezTo>
                        <a:cubicBezTo>
                          <a:pt x="-48313" y="3386545"/>
                          <a:pt x="15230" y="3184980"/>
                          <a:pt x="0" y="3095752"/>
                        </a:cubicBezTo>
                        <a:cubicBezTo>
                          <a:pt x="-15230" y="3006524"/>
                          <a:pt x="31445" y="2799897"/>
                          <a:pt x="0" y="2687828"/>
                        </a:cubicBezTo>
                        <a:cubicBezTo>
                          <a:pt x="-31445" y="2575759"/>
                          <a:pt x="30819" y="2443461"/>
                          <a:pt x="0" y="2279904"/>
                        </a:cubicBezTo>
                        <a:cubicBezTo>
                          <a:pt x="-30819" y="2116347"/>
                          <a:pt x="41095" y="2054815"/>
                          <a:pt x="0" y="1871980"/>
                        </a:cubicBezTo>
                        <a:cubicBezTo>
                          <a:pt x="-41095" y="1689145"/>
                          <a:pt x="8346" y="1643954"/>
                          <a:pt x="0" y="1464056"/>
                        </a:cubicBezTo>
                        <a:cubicBezTo>
                          <a:pt x="-8346" y="1284158"/>
                          <a:pt x="21971" y="1085495"/>
                          <a:pt x="0" y="955548"/>
                        </a:cubicBezTo>
                        <a:cubicBezTo>
                          <a:pt x="-21971" y="825601"/>
                          <a:pt x="25707" y="643357"/>
                          <a:pt x="0" y="547624"/>
                        </a:cubicBezTo>
                        <a:cubicBezTo>
                          <a:pt x="-25707" y="451891"/>
                          <a:pt x="55845" y="151825"/>
                          <a:pt x="0" y="0"/>
                        </a:cubicBezTo>
                        <a:close/>
                      </a:path>
                      <a:path w="11201400" h="5029200" stroke="0" extrusionOk="0">
                        <a:moveTo>
                          <a:pt x="0" y="0"/>
                        </a:moveTo>
                        <a:cubicBezTo>
                          <a:pt x="184974" y="-31413"/>
                          <a:pt x="309652" y="4513"/>
                          <a:pt x="477533" y="0"/>
                        </a:cubicBezTo>
                        <a:cubicBezTo>
                          <a:pt x="645414" y="-4513"/>
                          <a:pt x="633635" y="4088"/>
                          <a:pt x="731039" y="0"/>
                        </a:cubicBezTo>
                        <a:cubicBezTo>
                          <a:pt x="828443" y="-4088"/>
                          <a:pt x="1268308" y="9575"/>
                          <a:pt x="1544614" y="0"/>
                        </a:cubicBezTo>
                        <a:cubicBezTo>
                          <a:pt x="1820920" y="-9575"/>
                          <a:pt x="1848903" y="31276"/>
                          <a:pt x="2022147" y="0"/>
                        </a:cubicBezTo>
                        <a:cubicBezTo>
                          <a:pt x="2195391" y="-31276"/>
                          <a:pt x="2329339" y="17901"/>
                          <a:pt x="2499681" y="0"/>
                        </a:cubicBezTo>
                        <a:cubicBezTo>
                          <a:pt x="2670023" y="-17901"/>
                          <a:pt x="3133603" y="51997"/>
                          <a:pt x="3313256" y="0"/>
                        </a:cubicBezTo>
                        <a:cubicBezTo>
                          <a:pt x="3492910" y="-51997"/>
                          <a:pt x="3589133" y="18401"/>
                          <a:pt x="3678776" y="0"/>
                        </a:cubicBezTo>
                        <a:cubicBezTo>
                          <a:pt x="3768419" y="-18401"/>
                          <a:pt x="4279651" y="81582"/>
                          <a:pt x="4492351" y="0"/>
                        </a:cubicBezTo>
                        <a:cubicBezTo>
                          <a:pt x="4705052" y="-81582"/>
                          <a:pt x="5132592" y="12856"/>
                          <a:pt x="5305926" y="0"/>
                        </a:cubicBezTo>
                        <a:cubicBezTo>
                          <a:pt x="5479260" y="-12856"/>
                          <a:pt x="5732551" y="16861"/>
                          <a:pt x="5895474" y="0"/>
                        </a:cubicBezTo>
                        <a:cubicBezTo>
                          <a:pt x="6058397" y="-16861"/>
                          <a:pt x="6528698" y="36471"/>
                          <a:pt x="6709049" y="0"/>
                        </a:cubicBezTo>
                        <a:cubicBezTo>
                          <a:pt x="6889401" y="-36471"/>
                          <a:pt x="7006070" y="39203"/>
                          <a:pt x="7186582" y="0"/>
                        </a:cubicBezTo>
                        <a:cubicBezTo>
                          <a:pt x="7367094" y="-39203"/>
                          <a:pt x="7504117" y="45910"/>
                          <a:pt x="7664116" y="0"/>
                        </a:cubicBezTo>
                        <a:cubicBezTo>
                          <a:pt x="7824115" y="-45910"/>
                          <a:pt x="8045510" y="24117"/>
                          <a:pt x="8365677" y="0"/>
                        </a:cubicBezTo>
                        <a:cubicBezTo>
                          <a:pt x="8685844" y="-24117"/>
                          <a:pt x="8691548" y="33954"/>
                          <a:pt x="8843211" y="0"/>
                        </a:cubicBezTo>
                        <a:cubicBezTo>
                          <a:pt x="8994874" y="-33954"/>
                          <a:pt x="9447867" y="4254"/>
                          <a:pt x="9656786" y="0"/>
                        </a:cubicBezTo>
                        <a:cubicBezTo>
                          <a:pt x="9865705" y="-4254"/>
                          <a:pt x="10160716" y="77239"/>
                          <a:pt x="10470361" y="0"/>
                        </a:cubicBezTo>
                        <a:cubicBezTo>
                          <a:pt x="10780006" y="-77239"/>
                          <a:pt x="11052490" y="63151"/>
                          <a:pt x="11201400" y="0"/>
                        </a:cubicBezTo>
                        <a:cubicBezTo>
                          <a:pt x="11250445" y="205243"/>
                          <a:pt x="11147439" y="297694"/>
                          <a:pt x="11201400" y="508508"/>
                        </a:cubicBezTo>
                        <a:cubicBezTo>
                          <a:pt x="11255361" y="719322"/>
                          <a:pt x="11169053" y="774660"/>
                          <a:pt x="11201400" y="916432"/>
                        </a:cubicBezTo>
                        <a:cubicBezTo>
                          <a:pt x="11233747" y="1058204"/>
                          <a:pt x="11146902" y="1200704"/>
                          <a:pt x="11201400" y="1374648"/>
                        </a:cubicBezTo>
                        <a:cubicBezTo>
                          <a:pt x="11255898" y="1548592"/>
                          <a:pt x="11171166" y="1829397"/>
                          <a:pt x="11201400" y="1983740"/>
                        </a:cubicBezTo>
                        <a:cubicBezTo>
                          <a:pt x="11231634" y="2138083"/>
                          <a:pt x="11196998" y="2328673"/>
                          <a:pt x="11201400" y="2492248"/>
                        </a:cubicBezTo>
                        <a:cubicBezTo>
                          <a:pt x="11205802" y="2655823"/>
                          <a:pt x="11172910" y="2851035"/>
                          <a:pt x="11201400" y="2950464"/>
                        </a:cubicBezTo>
                        <a:cubicBezTo>
                          <a:pt x="11229890" y="3049893"/>
                          <a:pt x="11137580" y="3375872"/>
                          <a:pt x="11201400" y="3559556"/>
                        </a:cubicBezTo>
                        <a:cubicBezTo>
                          <a:pt x="11265220" y="3743240"/>
                          <a:pt x="11136876" y="3933020"/>
                          <a:pt x="11201400" y="4118356"/>
                        </a:cubicBezTo>
                        <a:cubicBezTo>
                          <a:pt x="11265924" y="4303692"/>
                          <a:pt x="11155883" y="4603082"/>
                          <a:pt x="11201400" y="5029200"/>
                        </a:cubicBezTo>
                        <a:cubicBezTo>
                          <a:pt x="10899711" y="5091161"/>
                          <a:pt x="10649265" y="4938932"/>
                          <a:pt x="10387825" y="5029200"/>
                        </a:cubicBezTo>
                        <a:cubicBezTo>
                          <a:pt x="10126385" y="5119468"/>
                          <a:pt x="9887954" y="5022694"/>
                          <a:pt x="9686263" y="5029200"/>
                        </a:cubicBezTo>
                        <a:cubicBezTo>
                          <a:pt x="9484572" y="5035706"/>
                          <a:pt x="9430695" y="4988166"/>
                          <a:pt x="9320744" y="5029200"/>
                        </a:cubicBezTo>
                        <a:cubicBezTo>
                          <a:pt x="9210793" y="5070234"/>
                          <a:pt x="8903290" y="4958283"/>
                          <a:pt x="8619183" y="5029200"/>
                        </a:cubicBezTo>
                        <a:cubicBezTo>
                          <a:pt x="8335076" y="5100117"/>
                          <a:pt x="8442249" y="5017497"/>
                          <a:pt x="8365677" y="5029200"/>
                        </a:cubicBezTo>
                        <a:cubicBezTo>
                          <a:pt x="8289105" y="5040903"/>
                          <a:pt x="7813984" y="5017581"/>
                          <a:pt x="7664116" y="5029200"/>
                        </a:cubicBezTo>
                        <a:cubicBezTo>
                          <a:pt x="7514248" y="5040819"/>
                          <a:pt x="7469332" y="4995712"/>
                          <a:pt x="7298596" y="5029200"/>
                        </a:cubicBezTo>
                        <a:cubicBezTo>
                          <a:pt x="7127860" y="5062688"/>
                          <a:pt x="7132325" y="5016806"/>
                          <a:pt x="7045091" y="5029200"/>
                        </a:cubicBezTo>
                        <a:cubicBezTo>
                          <a:pt x="6957858" y="5041594"/>
                          <a:pt x="6817462" y="5026154"/>
                          <a:pt x="6679572" y="5029200"/>
                        </a:cubicBezTo>
                        <a:cubicBezTo>
                          <a:pt x="6541682" y="5032246"/>
                          <a:pt x="6246064" y="4976507"/>
                          <a:pt x="5978010" y="5029200"/>
                        </a:cubicBezTo>
                        <a:cubicBezTo>
                          <a:pt x="5709956" y="5081893"/>
                          <a:pt x="5755865" y="5009375"/>
                          <a:pt x="5612491" y="5029200"/>
                        </a:cubicBezTo>
                        <a:cubicBezTo>
                          <a:pt x="5469117" y="5049025"/>
                          <a:pt x="5432314" y="5015905"/>
                          <a:pt x="5358986" y="5029200"/>
                        </a:cubicBezTo>
                        <a:cubicBezTo>
                          <a:pt x="5285658" y="5042495"/>
                          <a:pt x="5109490" y="4989265"/>
                          <a:pt x="4993466" y="5029200"/>
                        </a:cubicBezTo>
                        <a:cubicBezTo>
                          <a:pt x="4877442" y="5069135"/>
                          <a:pt x="4738070" y="4997893"/>
                          <a:pt x="4515933" y="5029200"/>
                        </a:cubicBezTo>
                        <a:cubicBezTo>
                          <a:pt x="4293796" y="5060507"/>
                          <a:pt x="4084713" y="4979348"/>
                          <a:pt x="3926385" y="5029200"/>
                        </a:cubicBezTo>
                        <a:cubicBezTo>
                          <a:pt x="3768057" y="5079052"/>
                          <a:pt x="3656095" y="4985564"/>
                          <a:pt x="3560866" y="5029200"/>
                        </a:cubicBezTo>
                        <a:cubicBezTo>
                          <a:pt x="3465637" y="5072836"/>
                          <a:pt x="3020303" y="4945340"/>
                          <a:pt x="2747291" y="5029200"/>
                        </a:cubicBezTo>
                        <a:cubicBezTo>
                          <a:pt x="2474280" y="5113060"/>
                          <a:pt x="2403711" y="4973158"/>
                          <a:pt x="2157743" y="5029200"/>
                        </a:cubicBezTo>
                        <a:cubicBezTo>
                          <a:pt x="1911775" y="5085242"/>
                          <a:pt x="1596183" y="5005299"/>
                          <a:pt x="1344168" y="5029200"/>
                        </a:cubicBezTo>
                        <a:cubicBezTo>
                          <a:pt x="1092153" y="5053101"/>
                          <a:pt x="985945" y="4984276"/>
                          <a:pt x="642607" y="5029200"/>
                        </a:cubicBezTo>
                        <a:cubicBezTo>
                          <a:pt x="299269" y="5074124"/>
                          <a:pt x="255732" y="5010309"/>
                          <a:pt x="0" y="5029200"/>
                        </a:cubicBezTo>
                        <a:cubicBezTo>
                          <a:pt x="-60479" y="4838268"/>
                          <a:pt x="51474" y="4651494"/>
                          <a:pt x="0" y="4420108"/>
                        </a:cubicBezTo>
                        <a:cubicBezTo>
                          <a:pt x="-51474" y="4188722"/>
                          <a:pt x="50506" y="3946578"/>
                          <a:pt x="0" y="3811016"/>
                        </a:cubicBezTo>
                        <a:cubicBezTo>
                          <a:pt x="-50506" y="3675454"/>
                          <a:pt x="57298" y="3484806"/>
                          <a:pt x="0" y="3252216"/>
                        </a:cubicBezTo>
                        <a:cubicBezTo>
                          <a:pt x="-57298" y="3019626"/>
                          <a:pt x="38976" y="2884126"/>
                          <a:pt x="0" y="2592832"/>
                        </a:cubicBezTo>
                        <a:cubicBezTo>
                          <a:pt x="-38976" y="2301538"/>
                          <a:pt x="24818" y="2143873"/>
                          <a:pt x="0" y="1933448"/>
                        </a:cubicBezTo>
                        <a:cubicBezTo>
                          <a:pt x="-24818" y="1723023"/>
                          <a:pt x="45872" y="1523659"/>
                          <a:pt x="0" y="1324356"/>
                        </a:cubicBezTo>
                        <a:cubicBezTo>
                          <a:pt x="-45872" y="1125053"/>
                          <a:pt x="61943" y="842802"/>
                          <a:pt x="0" y="715264"/>
                        </a:cubicBezTo>
                        <a:cubicBezTo>
                          <a:pt x="-61943" y="587726"/>
                          <a:pt x="66499" y="1758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anchor="ctr">
            <a:normAutofit/>
          </a:bodyPr>
          <a:lstStyle/>
          <a:p>
            <a:pPr>
              <a:lnSpc>
                <a:spcPct val="150000"/>
              </a:lnSpc>
              <a:spcBef>
                <a:spcPts val="600"/>
              </a:spcBef>
              <a:buClr>
                <a:schemeClr val="bg1"/>
              </a:buClr>
            </a:pPr>
            <a:r>
              <a:rPr lang="en-US" dirty="0">
                <a:solidFill>
                  <a:schemeClr val="bg1"/>
                </a:solidFill>
                <a:effectLst/>
                <a:latin typeface="Calibri" panose="020F0502020204030204" pitchFamily="34" charset="0"/>
              </a:rPr>
              <a:t>Improve Traceability</a:t>
            </a:r>
          </a:p>
          <a:p>
            <a:pPr>
              <a:lnSpc>
                <a:spcPct val="150000"/>
              </a:lnSpc>
              <a:spcBef>
                <a:spcPts val="600"/>
              </a:spcBef>
              <a:buClr>
                <a:schemeClr val="bg1"/>
              </a:buClr>
            </a:pPr>
            <a:r>
              <a:rPr lang="en-US" dirty="0">
                <a:solidFill>
                  <a:schemeClr val="bg1"/>
                </a:solidFill>
                <a:effectLst/>
                <a:latin typeface="Calibri" panose="020F0502020204030204" pitchFamily="34" charset="0"/>
              </a:rPr>
              <a:t>Automate report generation</a:t>
            </a:r>
          </a:p>
          <a:p>
            <a:pPr>
              <a:lnSpc>
                <a:spcPct val="150000"/>
              </a:lnSpc>
              <a:spcBef>
                <a:spcPts val="600"/>
              </a:spcBef>
              <a:buClr>
                <a:schemeClr val="bg1"/>
              </a:buClr>
            </a:pPr>
            <a:r>
              <a:rPr lang="en-US" dirty="0">
                <a:solidFill>
                  <a:schemeClr val="bg1"/>
                </a:solidFill>
                <a:effectLst/>
                <a:latin typeface="Calibri" panose="020F0502020204030204" pitchFamily="34" charset="0"/>
              </a:rPr>
              <a:t>Minimize disruption of SDLC process</a:t>
            </a:r>
          </a:p>
          <a:p>
            <a:pPr>
              <a:lnSpc>
                <a:spcPct val="150000"/>
              </a:lnSpc>
              <a:spcBef>
                <a:spcPts val="600"/>
              </a:spcBef>
              <a:buClr>
                <a:schemeClr val="bg1"/>
              </a:buClr>
            </a:pPr>
            <a:r>
              <a:rPr lang="en-US" dirty="0">
                <a:solidFill>
                  <a:schemeClr val="bg1"/>
                </a:solidFill>
                <a:effectLst/>
                <a:latin typeface="Calibri" panose="020F0502020204030204" pitchFamily="34" charset="0"/>
              </a:rPr>
              <a:t>Automate maintainability across multiple releases</a:t>
            </a:r>
          </a:p>
          <a:p>
            <a:pPr>
              <a:lnSpc>
                <a:spcPct val="150000"/>
              </a:lnSpc>
              <a:spcBef>
                <a:spcPts val="600"/>
              </a:spcBef>
              <a:buClr>
                <a:schemeClr val="bg1"/>
              </a:buClr>
            </a:pPr>
            <a:r>
              <a:rPr lang="en-US" dirty="0">
                <a:solidFill>
                  <a:schemeClr val="bg1"/>
                </a:solidFill>
                <a:effectLst/>
                <a:latin typeface="Calibri" panose="020F0502020204030204" pitchFamily="34" charset="0"/>
              </a:rPr>
              <a:t>Visibility and One-stop-shop </a:t>
            </a:r>
          </a:p>
          <a:p>
            <a:pPr>
              <a:lnSpc>
                <a:spcPct val="150000"/>
              </a:lnSpc>
              <a:spcBef>
                <a:spcPts val="600"/>
              </a:spcBef>
              <a:buClr>
                <a:schemeClr val="bg1"/>
              </a:buClr>
            </a:pPr>
            <a:r>
              <a:rPr lang="en-US" dirty="0">
                <a:solidFill>
                  <a:schemeClr val="bg1"/>
                </a:solidFill>
                <a:effectLst/>
                <a:latin typeface="Calibri" panose="020F0502020204030204" pitchFamily="34" charset="0"/>
              </a:rPr>
              <a:t>Keep the overall system lean </a:t>
            </a:r>
          </a:p>
          <a:p>
            <a:pPr>
              <a:lnSpc>
                <a:spcPct val="150000"/>
              </a:lnSpc>
              <a:spcBef>
                <a:spcPts val="600"/>
              </a:spcBef>
              <a:buClr>
                <a:schemeClr val="bg1"/>
              </a:buClr>
            </a:pPr>
            <a:r>
              <a:rPr lang="en-US" dirty="0">
                <a:solidFill>
                  <a:schemeClr val="bg1"/>
                </a:solidFill>
                <a:effectLst/>
                <a:latin typeface="Calibri" panose="020F0502020204030204" pitchFamily="34" charset="0"/>
              </a:rPr>
              <a:t>Ensure Security</a:t>
            </a:r>
          </a:p>
          <a:p>
            <a:pPr>
              <a:lnSpc>
                <a:spcPct val="150000"/>
              </a:lnSpc>
              <a:spcBef>
                <a:spcPts val="600"/>
              </a:spcBef>
              <a:buClr>
                <a:schemeClr val="bg1"/>
              </a:buClr>
            </a:pPr>
            <a:r>
              <a:rPr lang="en-US" dirty="0">
                <a:solidFill>
                  <a:schemeClr val="bg1"/>
                </a:solidFill>
                <a:effectLst/>
                <a:latin typeface="Calibri" panose="020F0502020204030204" pitchFamily="34" charset="0"/>
              </a:rPr>
              <a:t>Cost-effectiveness and Total Cost of Ownership </a:t>
            </a:r>
          </a:p>
        </p:txBody>
      </p:sp>
      <p:sp>
        <p:nvSpPr>
          <p:cNvPr id="2" name="TextBox 1"/>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a:solidFill>
                <a:srgbClr val="F48634"/>
              </a:solidFill>
              <a:effectLst>
                <a:outerShdw blurRad="50800" dist="38100" dir="2700000" algn="tl">
                  <a:schemeClr val="bg2">
                    <a:lumMod val="50000"/>
                    <a:alpha val="43000"/>
                  </a:schemeClr>
                </a:outerShdw>
              </a:effectLst>
            </a:endParaRPr>
          </a:p>
        </p:txBody>
      </p:sp>
      <p:grpSp>
        <p:nvGrpSpPr>
          <p:cNvPr id="12" name="Group 11">
            <a:extLst>
              <a:ext uri="{FF2B5EF4-FFF2-40B4-BE49-F238E27FC236}">
                <a16:creationId xmlns:a16="http://schemas.microsoft.com/office/drawing/2014/main" id="{27A6805B-6AE7-444F-87BC-E2C185A54AE3}"/>
              </a:ext>
            </a:extLst>
          </p:cNvPr>
          <p:cNvGrpSpPr/>
          <p:nvPr/>
        </p:nvGrpSpPr>
        <p:grpSpPr>
          <a:xfrm>
            <a:off x="10684615" y="76200"/>
            <a:ext cx="1429597" cy="874600"/>
            <a:chOff x="10684615" y="76200"/>
            <a:chExt cx="1429597" cy="874600"/>
          </a:xfrm>
        </p:grpSpPr>
        <p:sp>
          <p:nvSpPr>
            <p:cNvPr id="7" name="TextBox 6">
              <a:extLst>
                <a:ext uri="{FF2B5EF4-FFF2-40B4-BE49-F238E27FC236}">
                  <a16:creationId xmlns:a16="http://schemas.microsoft.com/office/drawing/2014/main" id="{F54AAE8F-7DD7-A549-9A51-7164B415DA87}"/>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8" name="TextBox 7">
              <a:extLst>
                <a:ext uri="{FF2B5EF4-FFF2-40B4-BE49-F238E27FC236}">
                  <a16:creationId xmlns:a16="http://schemas.microsoft.com/office/drawing/2014/main" id="{99987F2E-D1FB-8141-BBA7-BB210524B9AB}"/>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sp>
        <p:nvSpPr>
          <p:cNvPr id="9" name="Oval 8">
            <a:extLst>
              <a:ext uri="{FF2B5EF4-FFF2-40B4-BE49-F238E27FC236}">
                <a16:creationId xmlns:a16="http://schemas.microsoft.com/office/drawing/2014/main" id="{5C349DD1-AEA5-6A4E-8735-C35F997B1B28}"/>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B50940-0DAA-E74A-A036-54194E07F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spTree>
    <p:extLst>
      <p:ext uri="{BB962C8B-B14F-4D97-AF65-F5344CB8AC3E}">
        <p14:creationId xmlns:p14="http://schemas.microsoft.com/office/powerpoint/2010/main" val="342506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12" y="402276"/>
            <a:ext cx="9753600" cy="740724"/>
          </a:xfrm>
        </p:spPr>
        <p:txBody>
          <a:bodyPr anchor="t"/>
          <a:lstStyle/>
          <a:p>
            <a:pPr>
              <a:lnSpc>
                <a:spcPct val="100000"/>
              </a:lnSpc>
              <a:spcBef>
                <a:spcPts val="600"/>
              </a:spcBef>
              <a:buClr>
                <a:schemeClr val="bg1"/>
              </a:buClr>
            </a:pPr>
            <a:r>
              <a:rPr lang="fr-FR" sz="3600" dirty="0">
                <a:solidFill>
                  <a:schemeClr val="accent2">
                    <a:lumMod val="20000"/>
                    <a:lumOff val="80000"/>
                  </a:schemeClr>
                </a:solidFill>
                <a:latin typeface="Calibri" panose="020F0502020204030204" pitchFamily="34" charset="0"/>
              </a:rPr>
              <a:t>BDD </a:t>
            </a:r>
            <a:r>
              <a:rPr lang="fr-FR" sz="3600" dirty="0" err="1">
                <a:solidFill>
                  <a:schemeClr val="accent2">
                    <a:lumMod val="20000"/>
                    <a:lumOff val="80000"/>
                  </a:schemeClr>
                </a:solidFill>
                <a:latin typeface="Calibri" panose="020F0502020204030204" pitchFamily="34" charset="0"/>
              </a:rPr>
              <a:t>Technical</a:t>
            </a:r>
            <a:r>
              <a:rPr lang="fr-FR" sz="3600" dirty="0">
                <a:solidFill>
                  <a:schemeClr val="accent2">
                    <a:lumMod val="20000"/>
                    <a:lumOff val="80000"/>
                  </a:schemeClr>
                </a:solidFill>
                <a:latin typeface="Calibri" panose="020F0502020204030204" pitchFamily="34" charset="0"/>
              </a:rPr>
              <a:t> </a:t>
            </a:r>
            <a:r>
              <a:rPr lang="fr-FR" sz="3600" dirty="0" err="1">
                <a:solidFill>
                  <a:schemeClr val="accent2">
                    <a:lumMod val="20000"/>
                    <a:lumOff val="80000"/>
                  </a:schemeClr>
                </a:solidFill>
                <a:latin typeface="Calibri" panose="020F0502020204030204" pitchFamily="34" charset="0"/>
              </a:rPr>
              <a:t>Requirements</a:t>
            </a:r>
            <a:r>
              <a:rPr lang="fr-FR" sz="3600" dirty="0">
                <a:solidFill>
                  <a:schemeClr val="accent2">
                    <a:lumMod val="20000"/>
                    <a:lumOff val="80000"/>
                  </a:schemeClr>
                </a:solidFill>
                <a:latin typeface="Calibri" panose="020F0502020204030204" pitchFamily="34" charset="0"/>
              </a:rPr>
              <a:t> </a:t>
            </a:r>
            <a:endParaRPr lang="en-US" sz="3600" dirty="0">
              <a:solidFill>
                <a:schemeClr val="bg1"/>
              </a:solidFill>
              <a:effectLst/>
              <a:latin typeface="Calibri" panose="020F0502020204030204" pitchFamily="34" charset="0"/>
            </a:endParaRPr>
          </a:p>
        </p:txBody>
      </p:sp>
      <p:sp>
        <p:nvSpPr>
          <p:cNvPr id="3" name="Content Placeholder 2"/>
          <p:cNvSpPr>
            <a:spLocks noGrp="1"/>
          </p:cNvSpPr>
          <p:nvPr>
            <p:ph idx="1"/>
          </p:nvPr>
        </p:nvSpPr>
        <p:spPr>
          <a:xfrm>
            <a:off x="455612" y="1295400"/>
            <a:ext cx="11201400" cy="5029200"/>
          </a:xfrm>
          <a:solidFill>
            <a:schemeClr val="accent2">
              <a:lumMod val="20000"/>
              <a:lumOff val="80000"/>
            </a:schemeClr>
          </a:solidFill>
          <a:ln w="25400" cmpd="sng">
            <a:solidFill>
              <a:srgbClr val="663300"/>
            </a:solidFill>
            <a:prstDash val="solid"/>
            <a:extLst>
              <a:ext uri="{C807C97D-BFC1-408E-A445-0C87EB9F89A2}">
                <ask:lineSketchStyleProps xmlns:ask="http://schemas.microsoft.com/office/drawing/2018/sketchyshapes" sd="1219033472">
                  <a:custGeom>
                    <a:avLst/>
                    <a:gdLst>
                      <a:gd name="connsiteX0" fmla="*/ 0 w 11201400"/>
                      <a:gd name="connsiteY0" fmla="*/ 0 h 5029200"/>
                      <a:gd name="connsiteX1" fmla="*/ 365519 w 11201400"/>
                      <a:gd name="connsiteY1" fmla="*/ 0 h 5029200"/>
                      <a:gd name="connsiteX2" fmla="*/ 955067 w 11201400"/>
                      <a:gd name="connsiteY2" fmla="*/ 0 h 5029200"/>
                      <a:gd name="connsiteX3" fmla="*/ 1544614 w 11201400"/>
                      <a:gd name="connsiteY3" fmla="*/ 0 h 5029200"/>
                      <a:gd name="connsiteX4" fmla="*/ 1798119 w 11201400"/>
                      <a:gd name="connsiteY4" fmla="*/ 0 h 5029200"/>
                      <a:gd name="connsiteX5" fmla="*/ 2499681 w 11201400"/>
                      <a:gd name="connsiteY5" fmla="*/ 0 h 5029200"/>
                      <a:gd name="connsiteX6" fmla="*/ 2753186 w 11201400"/>
                      <a:gd name="connsiteY6" fmla="*/ 0 h 5029200"/>
                      <a:gd name="connsiteX7" fmla="*/ 3342734 w 11201400"/>
                      <a:gd name="connsiteY7" fmla="*/ 0 h 5029200"/>
                      <a:gd name="connsiteX8" fmla="*/ 4156309 w 11201400"/>
                      <a:gd name="connsiteY8" fmla="*/ 0 h 5029200"/>
                      <a:gd name="connsiteX9" fmla="*/ 4969884 w 11201400"/>
                      <a:gd name="connsiteY9" fmla="*/ 0 h 5029200"/>
                      <a:gd name="connsiteX10" fmla="*/ 5671446 w 11201400"/>
                      <a:gd name="connsiteY10" fmla="*/ 0 h 5029200"/>
                      <a:gd name="connsiteX11" fmla="*/ 6148979 w 11201400"/>
                      <a:gd name="connsiteY11" fmla="*/ 0 h 5029200"/>
                      <a:gd name="connsiteX12" fmla="*/ 6402484 w 11201400"/>
                      <a:gd name="connsiteY12" fmla="*/ 0 h 5029200"/>
                      <a:gd name="connsiteX13" fmla="*/ 6880018 w 11201400"/>
                      <a:gd name="connsiteY13" fmla="*/ 0 h 5029200"/>
                      <a:gd name="connsiteX14" fmla="*/ 7581579 w 11201400"/>
                      <a:gd name="connsiteY14" fmla="*/ 0 h 5029200"/>
                      <a:gd name="connsiteX15" fmla="*/ 8395155 w 11201400"/>
                      <a:gd name="connsiteY15" fmla="*/ 0 h 5029200"/>
                      <a:gd name="connsiteX16" fmla="*/ 8648660 w 11201400"/>
                      <a:gd name="connsiteY16" fmla="*/ 0 h 5029200"/>
                      <a:gd name="connsiteX17" fmla="*/ 8902165 w 11201400"/>
                      <a:gd name="connsiteY17" fmla="*/ 0 h 5029200"/>
                      <a:gd name="connsiteX18" fmla="*/ 9715741 w 11201400"/>
                      <a:gd name="connsiteY18" fmla="*/ 0 h 5029200"/>
                      <a:gd name="connsiteX19" fmla="*/ 9969246 w 11201400"/>
                      <a:gd name="connsiteY19" fmla="*/ 0 h 5029200"/>
                      <a:gd name="connsiteX20" fmla="*/ 10558793 w 11201400"/>
                      <a:gd name="connsiteY20" fmla="*/ 0 h 5029200"/>
                      <a:gd name="connsiteX21" fmla="*/ 11201400 w 11201400"/>
                      <a:gd name="connsiteY21" fmla="*/ 0 h 5029200"/>
                      <a:gd name="connsiteX22" fmla="*/ 11201400 w 11201400"/>
                      <a:gd name="connsiteY22" fmla="*/ 458216 h 5029200"/>
                      <a:gd name="connsiteX23" fmla="*/ 11201400 w 11201400"/>
                      <a:gd name="connsiteY23" fmla="*/ 1117600 h 5029200"/>
                      <a:gd name="connsiteX24" fmla="*/ 11201400 w 11201400"/>
                      <a:gd name="connsiteY24" fmla="*/ 1776984 h 5029200"/>
                      <a:gd name="connsiteX25" fmla="*/ 11201400 w 11201400"/>
                      <a:gd name="connsiteY25" fmla="*/ 2184908 h 5029200"/>
                      <a:gd name="connsiteX26" fmla="*/ 11201400 w 11201400"/>
                      <a:gd name="connsiteY26" fmla="*/ 2743708 h 5029200"/>
                      <a:gd name="connsiteX27" fmla="*/ 11201400 w 11201400"/>
                      <a:gd name="connsiteY27" fmla="*/ 3252216 h 5029200"/>
                      <a:gd name="connsiteX28" fmla="*/ 11201400 w 11201400"/>
                      <a:gd name="connsiteY28" fmla="*/ 3760724 h 5029200"/>
                      <a:gd name="connsiteX29" fmla="*/ 11201400 w 11201400"/>
                      <a:gd name="connsiteY29" fmla="*/ 4269232 h 5029200"/>
                      <a:gd name="connsiteX30" fmla="*/ 11201400 w 11201400"/>
                      <a:gd name="connsiteY30" fmla="*/ 5029200 h 5029200"/>
                      <a:gd name="connsiteX31" fmla="*/ 10387825 w 11201400"/>
                      <a:gd name="connsiteY31" fmla="*/ 5029200 h 5029200"/>
                      <a:gd name="connsiteX32" fmla="*/ 9574249 w 11201400"/>
                      <a:gd name="connsiteY32" fmla="*/ 5029200 h 5029200"/>
                      <a:gd name="connsiteX33" fmla="*/ 8984702 w 11201400"/>
                      <a:gd name="connsiteY33" fmla="*/ 5029200 h 5029200"/>
                      <a:gd name="connsiteX34" fmla="*/ 8171127 w 11201400"/>
                      <a:gd name="connsiteY34" fmla="*/ 5029200 h 5029200"/>
                      <a:gd name="connsiteX35" fmla="*/ 7357551 w 11201400"/>
                      <a:gd name="connsiteY35" fmla="*/ 5029200 h 5029200"/>
                      <a:gd name="connsiteX36" fmla="*/ 6992032 w 11201400"/>
                      <a:gd name="connsiteY36" fmla="*/ 5029200 h 5029200"/>
                      <a:gd name="connsiteX37" fmla="*/ 6514498 w 11201400"/>
                      <a:gd name="connsiteY37" fmla="*/ 5029200 h 5029200"/>
                      <a:gd name="connsiteX38" fmla="*/ 5924951 w 11201400"/>
                      <a:gd name="connsiteY38" fmla="*/ 5029200 h 5029200"/>
                      <a:gd name="connsiteX39" fmla="*/ 5335404 w 11201400"/>
                      <a:gd name="connsiteY39" fmla="*/ 5029200 h 5029200"/>
                      <a:gd name="connsiteX40" fmla="*/ 4633842 w 11201400"/>
                      <a:gd name="connsiteY40" fmla="*/ 5029200 h 5029200"/>
                      <a:gd name="connsiteX41" fmla="*/ 4268323 w 11201400"/>
                      <a:gd name="connsiteY41" fmla="*/ 5029200 h 5029200"/>
                      <a:gd name="connsiteX42" fmla="*/ 3902804 w 11201400"/>
                      <a:gd name="connsiteY42" fmla="*/ 5029200 h 5029200"/>
                      <a:gd name="connsiteX43" fmla="*/ 3089228 w 11201400"/>
                      <a:gd name="connsiteY43" fmla="*/ 5029200 h 5029200"/>
                      <a:gd name="connsiteX44" fmla="*/ 2275653 w 11201400"/>
                      <a:gd name="connsiteY44" fmla="*/ 5029200 h 5029200"/>
                      <a:gd name="connsiteX45" fmla="*/ 1686105 w 11201400"/>
                      <a:gd name="connsiteY45" fmla="*/ 5029200 h 5029200"/>
                      <a:gd name="connsiteX46" fmla="*/ 1432600 w 11201400"/>
                      <a:gd name="connsiteY46" fmla="*/ 5029200 h 5029200"/>
                      <a:gd name="connsiteX47" fmla="*/ 1179095 w 11201400"/>
                      <a:gd name="connsiteY47" fmla="*/ 5029200 h 5029200"/>
                      <a:gd name="connsiteX48" fmla="*/ 0 w 11201400"/>
                      <a:gd name="connsiteY48" fmla="*/ 5029200 h 5029200"/>
                      <a:gd name="connsiteX49" fmla="*/ 0 w 11201400"/>
                      <a:gd name="connsiteY49" fmla="*/ 4520692 h 5029200"/>
                      <a:gd name="connsiteX50" fmla="*/ 0 w 11201400"/>
                      <a:gd name="connsiteY50" fmla="*/ 4012184 h 5029200"/>
                      <a:gd name="connsiteX51" fmla="*/ 0 w 11201400"/>
                      <a:gd name="connsiteY51" fmla="*/ 3503676 h 5029200"/>
                      <a:gd name="connsiteX52" fmla="*/ 0 w 11201400"/>
                      <a:gd name="connsiteY52" fmla="*/ 3095752 h 5029200"/>
                      <a:gd name="connsiteX53" fmla="*/ 0 w 11201400"/>
                      <a:gd name="connsiteY53" fmla="*/ 2687828 h 5029200"/>
                      <a:gd name="connsiteX54" fmla="*/ 0 w 11201400"/>
                      <a:gd name="connsiteY54" fmla="*/ 2279904 h 5029200"/>
                      <a:gd name="connsiteX55" fmla="*/ 0 w 11201400"/>
                      <a:gd name="connsiteY55" fmla="*/ 1871980 h 5029200"/>
                      <a:gd name="connsiteX56" fmla="*/ 0 w 11201400"/>
                      <a:gd name="connsiteY56" fmla="*/ 1464056 h 5029200"/>
                      <a:gd name="connsiteX57" fmla="*/ 0 w 11201400"/>
                      <a:gd name="connsiteY57" fmla="*/ 955548 h 5029200"/>
                      <a:gd name="connsiteX58" fmla="*/ 0 w 11201400"/>
                      <a:gd name="connsiteY58" fmla="*/ 547624 h 5029200"/>
                      <a:gd name="connsiteX59" fmla="*/ 0 w 11201400"/>
                      <a:gd name="connsiteY59"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01400" h="5029200" fill="none" extrusionOk="0">
                        <a:moveTo>
                          <a:pt x="0" y="0"/>
                        </a:moveTo>
                        <a:cubicBezTo>
                          <a:pt x="128083" y="-6296"/>
                          <a:pt x="258703" y="2391"/>
                          <a:pt x="365519" y="0"/>
                        </a:cubicBezTo>
                        <a:cubicBezTo>
                          <a:pt x="472335" y="-2391"/>
                          <a:pt x="777369" y="66927"/>
                          <a:pt x="955067" y="0"/>
                        </a:cubicBezTo>
                        <a:cubicBezTo>
                          <a:pt x="1132765" y="-66927"/>
                          <a:pt x="1386485" y="65079"/>
                          <a:pt x="1544614" y="0"/>
                        </a:cubicBezTo>
                        <a:cubicBezTo>
                          <a:pt x="1702743" y="-65079"/>
                          <a:pt x="1675331" y="23139"/>
                          <a:pt x="1798119" y="0"/>
                        </a:cubicBezTo>
                        <a:cubicBezTo>
                          <a:pt x="1920907" y="-23139"/>
                          <a:pt x="2170375" y="64098"/>
                          <a:pt x="2499681" y="0"/>
                        </a:cubicBezTo>
                        <a:cubicBezTo>
                          <a:pt x="2828987" y="-64098"/>
                          <a:pt x="2681275" y="17397"/>
                          <a:pt x="2753186" y="0"/>
                        </a:cubicBezTo>
                        <a:cubicBezTo>
                          <a:pt x="2825098" y="-17397"/>
                          <a:pt x="3067645" y="11964"/>
                          <a:pt x="3342734" y="0"/>
                        </a:cubicBezTo>
                        <a:cubicBezTo>
                          <a:pt x="3617823" y="-11964"/>
                          <a:pt x="3975278" y="30116"/>
                          <a:pt x="4156309" y="0"/>
                        </a:cubicBezTo>
                        <a:cubicBezTo>
                          <a:pt x="4337340" y="-30116"/>
                          <a:pt x="4595947" y="77503"/>
                          <a:pt x="4969884" y="0"/>
                        </a:cubicBezTo>
                        <a:cubicBezTo>
                          <a:pt x="5343821" y="-77503"/>
                          <a:pt x="5431244" y="75547"/>
                          <a:pt x="5671446" y="0"/>
                        </a:cubicBezTo>
                        <a:cubicBezTo>
                          <a:pt x="5911648" y="-75547"/>
                          <a:pt x="5941781" y="30802"/>
                          <a:pt x="6148979" y="0"/>
                        </a:cubicBezTo>
                        <a:cubicBezTo>
                          <a:pt x="6356177" y="-30802"/>
                          <a:pt x="6282100" y="23972"/>
                          <a:pt x="6402484" y="0"/>
                        </a:cubicBezTo>
                        <a:cubicBezTo>
                          <a:pt x="6522869" y="-23972"/>
                          <a:pt x="6713111" y="10631"/>
                          <a:pt x="6880018" y="0"/>
                        </a:cubicBezTo>
                        <a:cubicBezTo>
                          <a:pt x="7046925" y="-10631"/>
                          <a:pt x="7423500" y="72453"/>
                          <a:pt x="7581579" y="0"/>
                        </a:cubicBezTo>
                        <a:cubicBezTo>
                          <a:pt x="7739658" y="-72453"/>
                          <a:pt x="8201860" y="66713"/>
                          <a:pt x="8395155" y="0"/>
                        </a:cubicBezTo>
                        <a:cubicBezTo>
                          <a:pt x="8588450" y="-66713"/>
                          <a:pt x="8575185" y="10658"/>
                          <a:pt x="8648660" y="0"/>
                        </a:cubicBezTo>
                        <a:cubicBezTo>
                          <a:pt x="8722136" y="-10658"/>
                          <a:pt x="8846096" y="21345"/>
                          <a:pt x="8902165" y="0"/>
                        </a:cubicBezTo>
                        <a:cubicBezTo>
                          <a:pt x="8958234" y="-21345"/>
                          <a:pt x="9391730" y="34196"/>
                          <a:pt x="9715741" y="0"/>
                        </a:cubicBezTo>
                        <a:cubicBezTo>
                          <a:pt x="10039752" y="-34196"/>
                          <a:pt x="9867775" y="26319"/>
                          <a:pt x="9969246" y="0"/>
                        </a:cubicBezTo>
                        <a:cubicBezTo>
                          <a:pt x="10070717" y="-26319"/>
                          <a:pt x="10291351" y="8673"/>
                          <a:pt x="10558793" y="0"/>
                        </a:cubicBezTo>
                        <a:cubicBezTo>
                          <a:pt x="10826235" y="-8673"/>
                          <a:pt x="10907930" y="63762"/>
                          <a:pt x="11201400" y="0"/>
                        </a:cubicBezTo>
                        <a:cubicBezTo>
                          <a:pt x="11232824" y="192863"/>
                          <a:pt x="11156146" y="288148"/>
                          <a:pt x="11201400" y="458216"/>
                        </a:cubicBezTo>
                        <a:cubicBezTo>
                          <a:pt x="11246654" y="628284"/>
                          <a:pt x="11171793" y="924171"/>
                          <a:pt x="11201400" y="1117600"/>
                        </a:cubicBezTo>
                        <a:cubicBezTo>
                          <a:pt x="11231007" y="1311029"/>
                          <a:pt x="11162361" y="1482774"/>
                          <a:pt x="11201400" y="1776984"/>
                        </a:cubicBezTo>
                        <a:cubicBezTo>
                          <a:pt x="11240439" y="2071194"/>
                          <a:pt x="11185108" y="2025423"/>
                          <a:pt x="11201400" y="2184908"/>
                        </a:cubicBezTo>
                        <a:cubicBezTo>
                          <a:pt x="11217692" y="2344393"/>
                          <a:pt x="11140240" y="2480108"/>
                          <a:pt x="11201400" y="2743708"/>
                        </a:cubicBezTo>
                        <a:cubicBezTo>
                          <a:pt x="11262560" y="3007308"/>
                          <a:pt x="11150511" y="3127108"/>
                          <a:pt x="11201400" y="3252216"/>
                        </a:cubicBezTo>
                        <a:cubicBezTo>
                          <a:pt x="11252289" y="3377324"/>
                          <a:pt x="11195386" y="3612758"/>
                          <a:pt x="11201400" y="3760724"/>
                        </a:cubicBezTo>
                        <a:cubicBezTo>
                          <a:pt x="11207414" y="3908690"/>
                          <a:pt x="11154478" y="4164242"/>
                          <a:pt x="11201400" y="4269232"/>
                        </a:cubicBezTo>
                        <a:cubicBezTo>
                          <a:pt x="11248322" y="4374222"/>
                          <a:pt x="11132664" y="4690746"/>
                          <a:pt x="11201400" y="5029200"/>
                        </a:cubicBezTo>
                        <a:cubicBezTo>
                          <a:pt x="10910999" y="5082307"/>
                          <a:pt x="10582930" y="5017833"/>
                          <a:pt x="10387825" y="5029200"/>
                        </a:cubicBezTo>
                        <a:cubicBezTo>
                          <a:pt x="10192720" y="5040567"/>
                          <a:pt x="9873797" y="5027685"/>
                          <a:pt x="9574249" y="5029200"/>
                        </a:cubicBezTo>
                        <a:cubicBezTo>
                          <a:pt x="9274701" y="5030715"/>
                          <a:pt x="9137757" y="5017196"/>
                          <a:pt x="8984702" y="5029200"/>
                        </a:cubicBezTo>
                        <a:cubicBezTo>
                          <a:pt x="8831647" y="5041204"/>
                          <a:pt x="8537926" y="5002959"/>
                          <a:pt x="8171127" y="5029200"/>
                        </a:cubicBezTo>
                        <a:cubicBezTo>
                          <a:pt x="7804328" y="5055441"/>
                          <a:pt x="7702377" y="4963565"/>
                          <a:pt x="7357551" y="5029200"/>
                        </a:cubicBezTo>
                        <a:cubicBezTo>
                          <a:pt x="7012725" y="5094835"/>
                          <a:pt x="7155422" y="4997466"/>
                          <a:pt x="6992032" y="5029200"/>
                        </a:cubicBezTo>
                        <a:cubicBezTo>
                          <a:pt x="6828642" y="5060934"/>
                          <a:pt x="6689758" y="5020119"/>
                          <a:pt x="6514498" y="5029200"/>
                        </a:cubicBezTo>
                        <a:cubicBezTo>
                          <a:pt x="6339238" y="5038281"/>
                          <a:pt x="6154094" y="4981409"/>
                          <a:pt x="5924951" y="5029200"/>
                        </a:cubicBezTo>
                        <a:cubicBezTo>
                          <a:pt x="5695808" y="5076991"/>
                          <a:pt x="5539043" y="4975131"/>
                          <a:pt x="5335404" y="5029200"/>
                        </a:cubicBezTo>
                        <a:cubicBezTo>
                          <a:pt x="5131765" y="5083269"/>
                          <a:pt x="4873334" y="5015169"/>
                          <a:pt x="4633842" y="5029200"/>
                        </a:cubicBezTo>
                        <a:cubicBezTo>
                          <a:pt x="4394350" y="5043231"/>
                          <a:pt x="4354815" y="5019728"/>
                          <a:pt x="4268323" y="5029200"/>
                        </a:cubicBezTo>
                        <a:cubicBezTo>
                          <a:pt x="4181831" y="5038672"/>
                          <a:pt x="4046461" y="5013331"/>
                          <a:pt x="3902804" y="5029200"/>
                        </a:cubicBezTo>
                        <a:cubicBezTo>
                          <a:pt x="3759147" y="5045069"/>
                          <a:pt x="3344059" y="5001079"/>
                          <a:pt x="3089228" y="5029200"/>
                        </a:cubicBezTo>
                        <a:cubicBezTo>
                          <a:pt x="2834397" y="5057321"/>
                          <a:pt x="2485433" y="4983922"/>
                          <a:pt x="2275653" y="5029200"/>
                        </a:cubicBezTo>
                        <a:cubicBezTo>
                          <a:pt x="2065874" y="5074478"/>
                          <a:pt x="1923551" y="5009950"/>
                          <a:pt x="1686105" y="5029200"/>
                        </a:cubicBezTo>
                        <a:cubicBezTo>
                          <a:pt x="1448659" y="5048450"/>
                          <a:pt x="1502780" y="5013767"/>
                          <a:pt x="1432600" y="5029200"/>
                        </a:cubicBezTo>
                        <a:cubicBezTo>
                          <a:pt x="1362421" y="5044633"/>
                          <a:pt x="1302893" y="5012956"/>
                          <a:pt x="1179095" y="5029200"/>
                        </a:cubicBezTo>
                        <a:cubicBezTo>
                          <a:pt x="1055297" y="5045444"/>
                          <a:pt x="588260" y="4992569"/>
                          <a:pt x="0" y="5029200"/>
                        </a:cubicBezTo>
                        <a:cubicBezTo>
                          <a:pt x="-9503" y="4826079"/>
                          <a:pt x="6816" y="4672920"/>
                          <a:pt x="0" y="4520692"/>
                        </a:cubicBezTo>
                        <a:cubicBezTo>
                          <a:pt x="-6816" y="4368464"/>
                          <a:pt x="34748" y="4231720"/>
                          <a:pt x="0" y="4012184"/>
                        </a:cubicBezTo>
                        <a:cubicBezTo>
                          <a:pt x="-34748" y="3792648"/>
                          <a:pt x="48313" y="3620807"/>
                          <a:pt x="0" y="3503676"/>
                        </a:cubicBezTo>
                        <a:cubicBezTo>
                          <a:pt x="-48313" y="3386545"/>
                          <a:pt x="15230" y="3184980"/>
                          <a:pt x="0" y="3095752"/>
                        </a:cubicBezTo>
                        <a:cubicBezTo>
                          <a:pt x="-15230" y="3006524"/>
                          <a:pt x="31445" y="2799897"/>
                          <a:pt x="0" y="2687828"/>
                        </a:cubicBezTo>
                        <a:cubicBezTo>
                          <a:pt x="-31445" y="2575759"/>
                          <a:pt x="30819" y="2443461"/>
                          <a:pt x="0" y="2279904"/>
                        </a:cubicBezTo>
                        <a:cubicBezTo>
                          <a:pt x="-30819" y="2116347"/>
                          <a:pt x="41095" y="2054815"/>
                          <a:pt x="0" y="1871980"/>
                        </a:cubicBezTo>
                        <a:cubicBezTo>
                          <a:pt x="-41095" y="1689145"/>
                          <a:pt x="8346" y="1643954"/>
                          <a:pt x="0" y="1464056"/>
                        </a:cubicBezTo>
                        <a:cubicBezTo>
                          <a:pt x="-8346" y="1284158"/>
                          <a:pt x="21971" y="1085495"/>
                          <a:pt x="0" y="955548"/>
                        </a:cubicBezTo>
                        <a:cubicBezTo>
                          <a:pt x="-21971" y="825601"/>
                          <a:pt x="25707" y="643357"/>
                          <a:pt x="0" y="547624"/>
                        </a:cubicBezTo>
                        <a:cubicBezTo>
                          <a:pt x="-25707" y="451891"/>
                          <a:pt x="55845" y="151825"/>
                          <a:pt x="0" y="0"/>
                        </a:cubicBezTo>
                        <a:close/>
                      </a:path>
                      <a:path w="11201400" h="5029200" stroke="0" extrusionOk="0">
                        <a:moveTo>
                          <a:pt x="0" y="0"/>
                        </a:moveTo>
                        <a:cubicBezTo>
                          <a:pt x="184974" y="-31413"/>
                          <a:pt x="309652" y="4513"/>
                          <a:pt x="477533" y="0"/>
                        </a:cubicBezTo>
                        <a:cubicBezTo>
                          <a:pt x="645414" y="-4513"/>
                          <a:pt x="633635" y="4088"/>
                          <a:pt x="731039" y="0"/>
                        </a:cubicBezTo>
                        <a:cubicBezTo>
                          <a:pt x="828443" y="-4088"/>
                          <a:pt x="1268308" y="9575"/>
                          <a:pt x="1544614" y="0"/>
                        </a:cubicBezTo>
                        <a:cubicBezTo>
                          <a:pt x="1820920" y="-9575"/>
                          <a:pt x="1848903" y="31276"/>
                          <a:pt x="2022147" y="0"/>
                        </a:cubicBezTo>
                        <a:cubicBezTo>
                          <a:pt x="2195391" y="-31276"/>
                          <a:pt x="2329339" y="17901"/>
                          <a:pt x="2499681" y="0"/>
                        </a:cubicBezTo>
                        <a:cubicBezTo>
                          <a:pt x="2670023" y="-17901"/>
                          <a:pt x="3133603" y="51997"/>
                          <a:pt x="3313256" y="0"/>
                        </a:cubicBezTo>
                        <a:cubicBezTo>
                          <a:pt x="3492910" y="-51997"/>
                          <a:pt x="3589133" y="18401"/>
                          <a:pt x="3678776" y="0"/>
                        </a:cubicBezTo>
                        <a:cubicBezTo>
                          <a:pt x="3768419" y="-18401"/>
                          <a:pt x="4279651" y="81582"/>
                          <a:pt x="4492351" y="0"/>
                        </a:cubicBezTo>
                        <a:cubicBezTo>
                          <a:pt x="4705052" y="-81582"/>
                          <a:pt x="5132592" y="12856"/>
                          <a:pt x="5305926" y="0"/>
                        </a:cubicBezTo>
                        <a:cubicBezTo>
                          <a:pt x="5479260" y="-12856"/>
                          <a:pt x="5732551" y="16861"/>
                          <a:pt x="5895474" y="0"/>
                        </a:cubicBezTo>
                        <a:cubicBezTo>
                          <a:pt x="6058397" y="-16861"/>
                          <a:pt x="6528698" y="36471"/>
                          <a:pt x="6709049" y="0"/>
                        </a:cubicBezTo>
                        <a:cubicBezTo>
                          <a:pt x="6889401" y="-36471"/>
                          <a:pt x="7006070" y="39203"/>
                          <a:pt x="7186582" y="0"/>
                        </a:cubicBezTo>
                        <a:cubicBezTo>
                          <a:pt x="7367094" y="-39203"/>
                          <a:pt x="7504117" y="45910"/>
                          <a:pt x="7664116" y="0"/>
                        </a:cubicBezTo>
                        <a:cubicBezTo>
                          <a:pt x="7824115" y="-45910"/>
                          <a:pt x="8045510" y="24117"/>
                          <a:pt x="8365677" y="0"/>
                        </a:cubicBezTo>
                        <a:cubicBezTo>
                          <a:pt x="8685844" y="-24117"/>
                          <a:pt x="8691548" y="33954"/>
                          <a:pt x="8843211" y="0"/>
                        </a:cubicBezTo>
                        <a:cubicBezTo>
                          <a:pt x="8994874" y="-33954"/>
                          <a:pt x="9447867" y="4254"/>
                          <a:pt x="9656786" y="0"/>
                        </a:cubicBezTo>
                        <a:cubicBezTo>
                          <a:pt x="9865705" y="-4254"/>
                          <a:pt x="10160716" y="77239"/>
                          <a:pt x="10470361" y="0"/>
                        </a:cubicBezTo>
                        <a:cubicBezTo>
                          <a:pt x="10780006" y="-77239"/>
                          <a:pt x="11052490" y="63151"/>
                          <a:pt x="11201400" y="0"/>
                        </a:cubicBezTo>
                        <a:cubicBezTo>
                          <a:pt x="11250445" y="205243"/>
                          <a:pt x="11147439" y="297694"/>
                          <a:pt x="11201400" y="508508"/>
                        </a:cubicBezTo>
                        <a:cubicBezTo>
                          <a:pt x="11255361" y="719322"/>
                          <a:pt x="11169053" y="774660"/>
                          <a:pt x="11201400" y="916432"/>
                        </a:cubicBezTo>
                        <a:cubicBezTo>
                          <a:pt x="11233747" y="1058204"/>
                          <a:pt x="11146902" y="1200704"/>
                          <a:pt x="11201400" y="1374648"/>
                        </a:cubicBezTo>
                        <a:cubicBezTo>
                          <a:pt x="11255898" y="1548592"/>
                          <a:pt x="11171166" y="1829397"/>
                          <a:pt x="11201400" y="1983740"/>
                        </a:cubicBezTo>
                        <a:cubicBezTo>
                          <a:pt x="11231634" y="2138083"/>
                          <a:pt x="11196998" y="2328673"/>
                          <a:pt x="11201400" y="2492248"/>
                        </a:cubicBezTo>
                        <a:cubicBezTo>
                          <a:pt x="11205802" y="2655823"/>
                          <a:pt x="11172910" y="2851035"/>
                          <a:pt x="11201400" y="2950464"/>
                        </a:cubicBezTo>
                        <a:cubicBezTo>
                          <a:pt x="11229890" y="3049893"/>
                          <a:pt x="11137580" y="3375872"/>
                          <a:pt x="11201400" y="3559556"/>
                        </a:cubicBezTo>
                        <a:cubicBezTo>
                          <a:pt x="11265220" y="3743240"/>
                          <a:pt x="11136876" y="3933020"/>
                          <a:pt x="11201400" y="4118356"/>
                        </a:cubicBezTo>
                        <a:cubicBezTo>
                          <a:pt x="11265924" y="4303692"/>
                          <a:pt x="11155883" y="4603082"/>
                          <a:pt x="11201400" y="5029200"/>
                        </a:cubicBezTo>
                        <a:cubicBezTo>
                          <a:pt x="10899711" y="5091161"/>
                          <a:pt x="10649265" y="4938932"/>
                          <a:pt x="10387825" y="5029200"/>
                        </a:cubicBezTo>
                        <a:cubicBezTo>
                          <a:pt x="10126385" y="5119468"/>
                          <a:pt x="9887954" y="5022694"/>
                          <a:pt x="9686263" y="5029200"/>
                        </a:cubicBezTo>
                        <a:cubicBezTo>
                          <a:pt x="9484572" y="5035706"/>
                          <a:pt x="9430695" y="4988166"/>
                          <a:pt x="9320744" y="5029200"/>
                        </a:cubicBezTo>
                        <a:cubicBezTo>
                          <a:pt x="9210793" y="5070234"/>
                          <a:pt x="8903290" y="4958283"/>
                          <a:pt x="8619183" y="5029200"/>
                        </a:cubicBezTo>
                        <a:cubicBezTo>
                          <a:pt x="8335076" y="5100117"/>
                          <a:pt x="8442249" y="5017497"/>
                          <a:pt x="8365677" y="5029200"/>
                        </a:cubicBezTo>
                        <a:cubicBezTo>
                          <a:pt x="8289105" y="5040903"/>
                          <a:pt x="7813984" y="5017581"/>
                          <a:pt x="7664116" y="5029200"/>
                        </a:cubicBezTo>
                        <a:cubicBezTo>
                          <a:pt x="7514248" y="5040819"/>
                          <a:pt x="7469332" y="4995712"/>
                          <a:pt x="7298596" y="5029200"/>
                        </a:cubicBezTo>
                        <a:cubicBezTo>
                          <a:pt x="7127860" y="5062688"/>
                          <a:pt x="7132325" y="5016806"/>
                          <a:pt x="7045091" y="5029200"/>
                        </a:cubicBezTo>
                        <a:cubicBezTo>
                          <a:pt x="6957858" y="5041594"/>
                          <a:pt x="6817462" y="5026154"/>
                          <a:pt x="6679572" y="5029200"/>
                        </a:cubicBezTo>
                        <a:cubicBezTo>
                          <a:pt x="6541682" y="5032246"/>
                          <a:pt x="6246064" y="4976507"/>
                          <a:pt x="5978010" y="5029200"/>
                        </a:cubicBezTo>
                        <a:cubicBezTo>
                          <a:pt x="5709956" y="5081893"/>
                          <a:pt x="5755865" y="5009375"/>
                          <a:pt x="5612491" y="5029200"/>
                        </a:cubicBezTo>
                        <a:cubicBezTo>
                          <a:pt x="5469117" y="5049025"/>
                          <a:pt x="5432314" y="5015905"/>
                          <a:pt x="5358986" y="5029200"/>
                        </a:cubicBezTo>
                        <a:cubicBezTo>
                          <a:pt x="5285658" y="5042495"/>
                          <a:pt x="5109490" y="4989265"/>
                          <a:pt x="4993466" y="5029200"/>
                        </a:cubicBezTo>
                        <a:cubicBezTo>
                          <a:pt x="4877442" y="5069135"/>
                          <a:pt x="4738070" y="4997893"/>
                          <a:pt x="4515933" y="5029200"/>
                        </a:cubicBezTo>
                        <a:cubicBezTo>
                          <a:pt x="4293796" y="5060507"/>
                          <a:pt x="4084713" y="4979348"/>
                          <a:pt x="3926385" y="5029200"/>
                        </a:cubicBezTo>
                        <a:cubicBezTo>
                          <a:pt x="3768057" y="5079052"/>
                          <a:pt x="3656095" y="4985564"/>
                          <a:pt x="3560866" y="5029200"/>
                        </a:cubicBezTo>
                        <a:cubicBezTo>
                          <a:pt x="3465637" y="5072836"/>
                          <a:pt x="3020303" y="4945340"/>
                          <a:pt x="2747291" y="5029200"/>
                        </a:cubicBezTo>
                        <a:cubicBezTo>
                          <a:pt x="2474280" y="5113060"/>
                          <a:pt x="2403711" y="4973158"/>
                          <a:pt x="2157743" y="5029200"/>
                        </a:cubicBezTo>
                        <a:cubicBezTo>
                          <a:pt x="1911775" y="5085242"/>
                          <a:pt x="1596183" y="5005299"/>
                          <a:pt x="1344168" y="5029200"/>
                        </a:cubicBezTo>
                        <a:cubicBezTo>
                          <a:pt x="1092153" y="5053101"/>
                          <a:pt x="985945" y="4984276"/>
                          <a:pt x="642607" y="5029200"/>
                        </a:cubicBezTo>
                        <a:cubicBezTo>
                          <a:pt x="299269" y="5074124"/>
                          <a:pt x="255732" y="5010309"/>
                          <a:pt x="0" y="5029200"/>
                        </a:cubicBezTo>
                        <a:cubicBezTo>
                          <a:pt x="-60479" y="4838268"/>
                          <a:pt x="51474" y="4651494"/>
                          <a:pt x="0" y="4420108"/>
                        </a:cubicBezTo>
                        <a:cubicBezTo>
                          <a:pt x="-51474" y="4188722"/>
                          <a:pt x="50506" y="3946578"/>
                          <a:pt x="0" y="3811016"/>
                        </a:cubicBezTo>
                        <a:cubicBezTo>
                          <a:pt x="-50506" y="3675454"/>
                          <a:pt x="57298" y="3484806"/>
                          <a:pt x="0" y="3252216"/>
                        </a:cubicBezTo>
                        <a:cubicBezTo>
                          <a:pt x="-57298" y="3019626"/>
                          <a:pt x="38976" y="2884126"/>
                          <a:pt x="0" y="2592832"/>
                        </a:cubicBezTo>
                        <a:cubicBezTo>
                          <a:pt x="-38976" y="2301538"/>
                          <a:pt x="24818" y="2143873"/>
                          <a:pt x="0" y="1933448"/>
                        </a:cubicBezTo>
                        <a:cubicBezTo>
                          <a:pt x="-24818" y="1723023"/>
                          <a:pt x="45872" y="1523659"/>
                          <a:pt x="0" y="1324356"/>
                        </a:cubicBezTo>
                        <a:cubicBezTo>
                          <a:pt x="-45872" y="1125053"/>
                          <a:pt x="61943" y="842802"/>
                          <a:pt x="0" y="715264"/>
                        </a:cubicBezTo>
                        <a:cubicBezTo>
                          <a:pt x="-61943" y="587726"/>
                          <a:pt x="66499" y="1758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anchor="ctr">
            <a:normAutofit/>
          </a:bodyPr>
          <a:lstStyle/>
          <a:p>
            <a:pPr>
              <a:lnSpc>
                <a:spcPct val="150000"/>
              </a:lnSpc>
              <a:spcBef>
                <a:spcPts val="600"/>
              </a:spcBef>
              <a:buClr>
                <a:schemeClr val="bg1"/>
              </a:buClr>
            </a:pPr>
            <a:r>
              <a:rPr lang="en-US" dirty="0">
                <a:solidFill>
                  <a:schemeClr val="bg1"/>
                </a:solidFill>
                <a:effectLst/>
                <a:latin typeface="Calibri" panose="020F0502020204030204" pitchFamily="34" charset="0"/>
              </a:rPr>
              <a:t>Infrastructure around cloud services</a:t>
            </a:r>
          </a:p>
          <a:p>
            <a:pPr>
              <a:lnSpc>
                <a:spcPct val="150000"/>
              </a:lnSpc>
              <a:spcBef>
                <a:spcPts val="600"/>
              </a:spcBef>
              <a:buClr>
                <a:schemeClr val="bg1"/>
              </a:buClr>
            </a:pPr>
            <a:r>
              <a:rPr lang="en-US" dirty="0">
                <a:solidFill>
                  <a:schemeClr val="bg1"/>
                </a:solidFill>
                <a:effectLst/>
                <a:latin typeface="Calibri" panose="020F0502020204030204" pitchFamily="34" charset="0"/>
              </a:rPr>
              <a:t>Incorporate in development workflow</a:t>
            </a:r>
          </a:p>
          <a:p>
            <a:pPr>
              <a:lnSpc>
                <a:spcPct val="150000"/>
              </a:lnSpc>
              <a:spcBef>
                <a:spcPts val="600"/>
              </a:spcBef>
              <a:buClr>
                <a:schemeClr val="bg1"/>
              </a:buClr>
            </a:pPr>
            <a:r>
              <a:rPr lang="en-US" dirty="0">
                <a:solidFill>
                  <a:schemeClr val="bg1"/>
                </a:solidFill>
                <a:effectLst/>
                <a:latin typeface="Calibri" panose="020F0502020204030204" pitchFamily="34" charset="0"/>
              </a:rPr>
              <a:t>Ensure readability and maintainability</a:t>
            </a:r>
          </a:p>
          <a:p>
            <a:pPr>
              <a:lnSpc>
                <a:spcPct val="150000"/>
              </a:lnSpc>
              <a:spcBef>
                <a:spcPts val="600"/>
              </a:spcBef>
              <a:buClr>
                <a:schemeClr val="bg1"/>
              </a:buClr>
            </a:pPr>
            <a:r>
              <a:rPr lang="en-US" dirty="0">
                <a:solidFill>
                  <a:schemeClr val="bg1"/>
                </a:solidFill>
                <a:effectLst/>
                <a:latin typeface="Calibri" panose="020F0502020204030204" pitchFamily="34" charset="0"/>
              </a:rPr>
              <a:t>Accommodate the Gherkin Structure </a:t>
            </a:r>
          </a:p>
          <a:p>
            <a:pPr>
              <a:lnSpc>
                <a:spcPct val="150000"/>
              </a:lnSpc>
              <a:spcBef>
                <a:spcPts val="600"/>
              </a:spcBef>
              <a:buClr>
                <a:schemeClr val="bg1"/>
              </a:buClr>
            </a:pPr>
            <a:r>
              <a:rPr lang="en-US" dirty="0">
                <a:solidFill>
                  <a:schemeClr val="bg1"/>
                </a:solidFill>
                <a:effectLst/>
                <a:latin typeface="Calibri" panose="020F0502020204030204" pitchFamily="34" charset="0"/>
              </a:rPr>
              <a:t>Ensure granular test running control</a:t>
            </a:r>
          </a:p>
          <a:p>
            <a:pPr>
              <a:lnSpc>
                <a:spcPct val="150000"/>
              </a:lnSpc>
              <a:spcBef>
                <a:spcPts val="600"/>
              </a:spcBef>
              <a:buClr>
                <a:schemeClr val="bg1"/>
              </a:buClr>
            </a:pPr>
            <a:r>
              <a:rPr lang="en-US" dirty="0">
                <a:solidFill>
                  <a:schemeClr val="bg1"/>
                </a:solidFill>
                <a:effectLst/>
                <a:latin typeface="Calibri" panose="020F0502020204030204" pitchFamily="34" charset="0"/>
              </a:rPr>
              <a:t>Support version control</a:t>
            </a:r>
          </a:p>
          <a:p>
            <a:pPr>
              <a:lnSpc>
                <a:spcPct val="150000"/>
              </a:lnSpc>
              <a:spcBef>
                <a:spcPts val="600"/>
              </a:spcBef>
              <a:buClr>
                <a:schemeClr val="bg1"/>
              </a:buClr>
            </a:pPr>
            <a:r>
              <a:rPr lang="en-US" dirty="0">
                <a:solidFill>
                  <a:schemeClr val="bg1"/>
                </a:solidFill>
                <a:effectLst/>
                <a:latin typeface="Calibri" panose="020F0502020204030204" pitchFamily="34" charset="0"/>
              </a:rPr>
              <a:t>Debug and refactor code</a:t>
            </a:r>
          </a:p>
        </p:txBody>
      </p:sp>
      <p:sp>
        <p:nvSpPr>
          <p:cNvPr id="2" name="TextBox 1"/>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a:solidFill>
                <a:srgbClr val="F48634"/>
              </a:solidFill>
              <a:effectLst>
                <a:outerShdw blurRad="50800" dist="38100" dir="2700000" algn="tl">
                  <a:schemeClr val="bg2">
                    <a:lumMod val="50000"/>
                    <a:alpha val="43000"/>
                  </a:schemeClr>
                </a:outerShdw>
              </a:effectLst>
            </a:endParaRPr>
          </a:p>
        </p:txBody>
      </p:sp>
      <p:grpSp>
        <p:nvGrpSpPr>
          <p:cNvPr id="12" name="Group 11">
            <a:extLst>
              <a:ext uri="{FF2B5EF4-FFF2-40B4-BE49-F238E27FC236}">
                <a16:creationId xmlns:a16="http://schemas.microsoft.com/office/drawing/2014/main" id="{27A6805B-6AE7-444F-87BC-E2C185A54AE3}"/>
              </a:ext>
            </a:extLst>
          </p:cNvPr>
          <p:cNvGrpSpPr/>
          <p:nvPr/>
        </p:nvGrpSpPr>
        <p:grpSpPr>
          <a:xfrm>
            <a:off x="10684615" y="76200"/>
            <a:ext cx="1429597" cy="874600"/>
            <a:chOff x="10684615" y="76200"/>
            <a:chExt cx="1429597" cy="874600"/>
          </a:xfrm>
        </p:grpSpPr>
        <p:sp>
          <p:nvSpPr>
            <p:cNvPr id="7" name="TextBox 6">
              <a:extLst>
                <a:ext uri="{FF2B5EF4-FFF2-40B4-BE49-F238E27FC236}">
                  <a16:creationId xmlns:a16="http://schemas.microsoft.com/office/drawing/2014/main" id="{F54AAE8F-7DD7-A549-9A51-7164B415DA87}"/>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8" name="TextBox 7">
              <a:extLst>
                <a:ext uri="{FF2B5EF4-FFF2-40B4-BE49-F238E27FC236}">
                  <a16:creationId xmlns:a16="http://schemas.microsoft.com/office/drawing/2014/main" id="{99987F2E-D1FB-8141-BBA7-BB210524B9AB}"/>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sp>
        <p:nvSpPr>
          <p:cNvPr id="9" name="Oval 8">
            <a:extLst>
              <a:ext uri="{FF2B5EF4-FFF2-40B4-BE49-F238E27FC236}">
                <a16:creationId xmlns:a16="http://schemas.microsoft.com/office/drawing/2014/main" id="{5C349DD1-AEA5-6A4E-8735-C35F997B1B28}"/>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B50940-0DAA-E74A-A036-54194E07F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spTree>
    <p:extLst>
      <p:ext uri="{BB962C8B-B14F-4D97-AF65-F5344CB8AC3E}">
        <p14:creationId xmlns:p14="http://schemas.microsoft.com/office/powerpoint/2010/main" val="346492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12" y="402276"/>
            <a:ext cx="9753600" cy="740724"/>
          </a:xfrm>
        </p:spPr>
        <p:txBody>
          <a:bodyPr anchor="t"/>
          <a:lstStyle/>
          <a:p>
            <a:r>
              <a:rPr lang="fr-FR" dirty="0">
                <a:solidFill>
                  <a:schemeClr val="accent2">
                    <a:lumMod val="20000"/>
                    <a:lumOff val="80000"/>
                  </a:schemeClr>
                </a:solidFill>
                <a:latin typeface="Calibri" panose="020F0502020204030204" pitchFamily="34" charset="0"/>
              </a:rPr>
              <a:t>BDD Infrastructure </a:t>
            </a:r>
            <a:r>
              <a:rPr lang="fr-FR" dirty="0" err="1">
                <a:solidFill>
                  <a:schemeClr val="accent2">
                    <a:lumMod val="20000"/>
                    <a:lumOff val="80000"/>
                  </a:schemeClr>
                </a:solidFill>
                <a:latin typeface="Calibri" panose="020F0502020204030204" pitchFamily="34" charset="0"/>
              </a:rPr>
              <a:t>Overview</a:t>
            </a:r>
            <a:endParaRPr lang="en-US" dirty="0">
              <a:solidFill>
                <a:schemeClr val="accent2">
                  <a:lumMod val="20000"/>
                  <a:lumOff val="80000"/>
                </a:schemeClr>
              </a:solidFill>
              <a:latin typeface="Calibri" panose="020F0502020204030204" pitchFamily="34" charset="0"/>
            </a:endParaRPr>
          </a:p>
        </p:txBody>
      </p:sp>
      <p:sp>
        <p:nvSpPr>
          <p:cNvPr id="2" name="TextBox 1"/>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dirty="0">
              <a:solidFill>
                <a:srgbClr val="F48634"/>
              </a:solidFill>
              <a:effectLst>
                <a:outerShdw blurRad="50800" dist="38100" dir="2700000" algn="tl">
                  <a:schemeClr val="bg2">
                    <a:lumMod val="50000"/>
                    <a:alpha val="43000"/>
                  </a:schemeClr>
                </a:outerShdw>
              </a:effectLst>
            </a:endParaRPr>
          </a:p>
        </p:txBody>
      </p:sp>
      <p:grpSp>
        <p:nvGrpSpPr>
          <p:cNvPr id="12" name="Group 11">
            <a:extLst>
              <a:ext uri="{FF2B5EF4-FFF2-40B4-BE49-F238E27FC236}">
                <a16:creationId xmlns:a16="http://schemas.microsoft.com/office/drawing/2014/main" id="{27A6805B-6AE7-444F-87BC-E2C185A54AE3}"/>
              </a:ext>
            </a:extLst>
          </p:cNvPr>
          <p:cNvGrpSpPr/>
          <p:nvPr/>
        </p:nvGrpSpPr>
        <p:grpSpPr>
          <a:xfrm>
            <a:off x="10684615" y="76200"/>
            <a:ext cx="1429597" cy="874600"/>
            <a:chOff x="10684615" y="76200"/>
            <a:chExt cx="1429597" cy="874600"/>
          </a:xfrm>
        </p:grpSpPr>
        <p:sp>
          <p:nvSpPr>
            <p:cNvPr id="7" name="TextBox 6">
              <a:extLst>
                <a:ext uri="{FF2B5EF4-FFF2-40B4-BE49-F238E27FC236}">
                  <a16:creationId xmlns:a16="http://schemas.microsoft.com/office/drawing/2014/main" id="{F54AAE8F-7DD7-A549-9A51-7164B415DA87}"/>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8" name="TextBox 7">
              <a:extLst>
                <a:ext uri="{FF2B5EF4-FFF2-40B4-BE49-F238E27FC236}">
                  <a16:creationId xmlns:a16="http://schemas.microsoft.com/office/drawing/2014/main" id="{99987F2E-D1FB-8141-BBA7-BB210524B9AB}"/>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sp>
        <p:nvSpPr>
          <p:cNvPr id="9" name="Oval 8">
            <a:extLst>
              <a:ext uri="{FF2B5EF4-FFF2-40B4-BE49-F238E27FC236}">
                <a16:creationId xmlns:a16="http://schemas.microsoft.com/office/drawing/2014/main" id="{5C349DD1-AEA5-6A4E-8735-C35F997B1B28}"/>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8B50940-0DAA-E74A-A036-54194E07F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pic>
        <p:nvPicPr>
          <p:cNvPr id="13" name="Picture 12">
            <a:extLst>
              <a:ext uri="{FF2B5EF4-FFF2-40B4-BE49-F238E27FC236}">
                <a16:creationId xmlns:a16="http://schemas.microsoft.com/office/drawing/2014/main" id="{34E9D0BF-6776-644A-B0C0-4CF960344B57}"/>
              </a:ext>
            </a:extLst>
          </p:cNvPr>
          <p:cNvPicPr/>
          <p:nvPr/>
        </p:nvPicPr>
        <p:blipFill>
          <a:blip r:embed="rId4">
            <a:extLst>
              <a:ext uri="{28A0092B-C50C-407E-A947-70E740481C1C}">
                <a14:useLocalDpi xmlns:a14="http://schemas.microsoft.com/office/drawing/2010/main" val="0"/>
              </a:ext>
            </a:extLst>
          </a:blip>
          <a:stretch>
            <a:fillRect/>
          </a:stretch>
        </p:blipFill>
        <p:spPr>
          <a:xfrm>
            <a:off x="1065212" y="950800"/>
            <a:ext cx="10058400" cy="5678600"/>
          </a:xfrm>
          <a:prstGeom prst="rect">
            <a:avLst/>
          </a:prstGeom>
        </p:spPr>
      </p:pic>
    </p:spTree>
    <p:extLst>
      <p:ext uri="{BB962C8B-B14F-4D97-AF65-F5344CB8AC3E}">
        <p14:creationId xmlns:p14="http://schemas.microsoft.com/office/powerpoint/2010/main" val="319742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4DEEB16-EBBC-4C41-B7B1-EA6239B7DEDA}"/>
              </a:ext>
            </a:extLst>
          </p:cNvPr>
          <p:cNvGrpSpPr/>
          <p:nvPr/>
        </p:nvGrpSpPr>
        <p:grpSpPr>
          <a:xfrm>
            <a:off x="10285412" y="5715000"/>
            <a:ext cx="2057400" cy="1676400"/>
            <a:chOff x="10285412" y="5715000"/>
            <a:chExt cx="2057400" cy="1676400"/>
          </a:xfrm>
        </p:grpSpPr>
        <p:sp>
          <p:nvSpPr>
            <p:cNvPr id="10" name="Oval 9">
              <a:extLst>
                <a:ext uri="{FF2B5EF4-FFF2-40B4-BE49-F238E27FC236}">
                  <a16:creationId xmlns:a16="http://schemas.microsoft.com/office/drawing/2014/main" id="{F5D17888-7139-2C41-B28A-5915F4C90D89}"/>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41C50CE-0ABD-A74E-9425-DB3834184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grpSp>
      <p:sp>
        <p:nvSpPr>
          <p:cNvPr id="12" name="TextBox 11">
            <a:extLst>
              <a:ext uri="{FF2B5EF4-FFF2-40B4-BE49-F238E27FC236}">
                <a16:creationId xmlns:a16="http://schemas.microsoft.com/office/drawing/2014/main" id="{645404B5-89B7-1A48-B206-CEA236494360}"/>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dirty="0">
              <a:solidFill>
                <a:srgbClr val="F48634"/>
              </a:solidFill>
              <a:effectLst>
                <a:outerShdw blurRad="50800" dist="38100" dir="2700000" algn="tl">
                  <a:schemeClr val="bg2">
                    <a:lumMod val="50000"/>
                    <a:alpha val="43000"/>
                  </a:schemeClr>
                </a:outerShdw>
              </a:effectLst>
            </a:endParaRPr>
          </a:p>
        </p:txBody>
      </p:sp>
      <p:grpSp>
        <p:nvGrpSpPr>
          <p:cNvPr id="13" name="Group 12">
            <a:extLst>
              <a:ext uri="{FF2B5EF4-FFF2-40B4-BE49-F238E27FC236}">
                <a16:creationId xmlns:a16="http://schemas.microsoft.com/office/drawing/2014/main" id="{B532CD1A-CD55-9C45-8262-107771A14895}"/>
              </a:ext>
            </a:extLst>
          </p:cNvPr>
          <p:cNvGrpSpPr/>
          <p:nvPr/>
        </p:nvGrpSpPr>
        <p:grpSpPr>
          <a:xfrm>
            <a:off x="10684615" y="76200"/>
            <a:ext cx="1429597" cy="874600"/>
            <a:chOff x="10684615" y="76200"/>
            <a:chExt cx="1429597" cy="874600"/>
          </a:xfrm>
        </p:grpSpPr>
        <p:sp>
          <p:nvSpPr>
            <p:cNvPr id="14" name="TextBox 13">
              <a:extLst>
                <a:ext uri="{FF2B5EF4-FFF2-40B4-BE49-F238E27FC236}">
                  <a16:creationId xmlns:a16="http://schemas.microsoft.com/office/drawing/2014/main" id="{5EAC3D87-FD05-8741-83EF-47016D8A08AB}"/>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15" name="TextBox 14">
              <a:extLst>
                <a:ext uri="{FF2B5EF4-FFF2-40B4-BE49-F238E27FC236}">
                  <a16:creationId xmlns:a16="http://schemas.microsoft.com/office/drawing/2014/main" id="{1E23FD30-1520-1742-8C5A-B13DE1BC5545}"/>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sp>
        <p:nvSpPr>
          <p:cNvPr id="16" name="Title 3">
            <a:extLst>
              <a:ext uri="{FF2B5EF4-FFF2-40B4-BE49-F238E27FC236}">
                <a16:creationId xmlns:a16="http://schemas.microsoft.com/office/drawing/2014/main" id="{0CD5D157-F985-794B-B2D0-50223902B13B}"/>
              </a:ext>
            </a:extLst>
          </p:cNvPr>
          <p:cNvSpPr txBox="1">
            <a:spLocks/>
          </p:cNvSpPr>
          <p:nvPr/>
        </p:nvSpPr>
        <p:spPr>
          <a:xfrm>
            <a:off x="455612" y="402276"/>
            <a:ext cx="9753600" cy="74072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800" b="1" kern="1200" baseline="0">
                <a:solidFill>
                  <a:schemeClr val="tx1"/>
                </a:solidFill>
                <a:effectLst>
                  <a:outerShdw blurRad="38100" dist="38100" dir="2700000" algn="br" rotWithShape="0">
                    <a:schemeClr val="bg2">
                      <a:lumMod val="50000"/>
                      <a:alpha val="43000"/>
                    </a:scheme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solidFill>
                  <a:schemeClr val="accent2">
                    <a:lumMod val="20000"/>
                    <a:lumOff val="80000"/>
                  </a:schemeClr>
                </a:solidFill>
                <a:latin typeface="Calibri" panose="020F0502020204030204" pitchFamily="34" charset="0"/>
              </a:rPr>
              <a:t>BDD </a:t>
            </a:r>
            <a:r>
              <a:rPr lang="fr-FR" dirty="0" err="1">
                <a:solidFill>
                  <a:schemeClr val="accent2">
                    <a:lumMod val="20000"/>
                    <a:lumOff val="80000"/>
                  </a:schemeClr>
                </a:solidFill>
                <a:latin typeface="Calibri" panose="020F0502020204030204" pitchFamily="34" charset="0"/>
              </a:rPr>
              <a:t>Requirements</a:t>
            </a:r>
            <a:r>
              <a:rPr lang="fr-FR" dirty="0">
                <a:solidFill>
                  <a:schemeClr val="accent2">
                    <a:lumMod val="20000"/>
                    <a:lumOff val="80000"/>
                  </a:schemeClr>
                </a:solidFill>
                <a:latin typeface="Calibri" panose="020F0502020204030204" pitchFamily="34" charset="0"/>
              </a:rPr>
              <a:t> Collection - Infrastructure</a:t>
            </a:r>
            <a:endParaRPr lang="en-US" dirty="0">
              <a:solidFill>
                <a:schemeClr val="accent2">
                  <a:lumMod val="20000"/>
                  <a:lumOff val="80000"/>
                </a:schemeClr>
              </a:solidFill>
              <a:latin typeface="Calibri" panose="020F0502020204030204" pitchFamily="34" charset="0"/>
            </a:endParaRPr>
          </a:p>
        </p:txBody>
      </p:sp>
      <p:graphicFrame>
        <p:nvGraphicFramePr>
          <p:cNvPr id="18" name="Diagram 17">
            <a:extLst>
              <a:ext uri="{FF2B5EF4-FFF2-40B4-BE49-F238E27FC236}">
                <a16:creationId xmlns:a16="http://schemas.microsoft.com/office/drawing/2014/main" id="{D1397912-C358-AE44-A167-3A29E6E9F17A}"/>
              </a:ext>
            </a:extLst>
          </p:cNvPr>
          <p:cNvGraphicFramePr/>
          <p:nvPr>
            <p:extLst>
              <p:ext uri="{D42A27DB-BD31-4B8C-83A1-F6EECF244321}">
                <p14:modId xmlns:p14="http://schemas.microsoft.com/office/powerpoint/2010/main" val="2098908659"/>
              </p:ext>
            </p:extLst>
          </p:nvPr>
        </p:nvGraphicFramePr>
        <p:xfrm>
          <a:off x="531812" y="1152938"/>
          <a:ext cx="5332544" cy="48668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Picture 18" descr="A screen shot of a computer&#10;&#10;Description automatically generated">
            <a:extLst>
              <a:ext uri="{FF2B5EF4-FFF2-40B4-BE49-F238E27FC236}">
                <a16:creationId xmlns:a16="http://schemas.microsoft.com/office/drawing/2014/main" id="{D5169FA5-EA7F-7243-B4BD-35CB2FF98C64}"/>
              </a:ext>
            </a:extLst>
          </p:cNvPr>
          <p:cNvPicPr>
            <a:picLocks noChangeAspect="1"/>
          </p:cNvPicPr>
          <p:nvPr/>
        </p:nvPicPr>
        <p:blipFill rotWithShape="1">
          <a:blip r:embed="rId9">
            <a:extLst>
              <a:ext uri="{28A0092B-C50C-407E-A947-70E740481C1C}">
                <a14:useLocalDpi xmlns:a14="http://schemas.microsoft.com/office/drawing/2010/main" val="0"/>
              </a:ext>
            </a:extLst>
          </a:blip>
          <a:srcRect l="5358" t="15487" r="5479" b="16205"/>
          <a:stretch/>
        </p:blipFill>
        <p:spPr>
          <a:xfrm>
            <a:off x="6056381" y="1066800"/>
            <a:ext cx="5580888" cy="2155950"/>
          </a:xfrm>
          <a:prstGeom prst="rect">
            <a:avLst/>
          </a:prstGeom>
          <a:ln>
            <a:noFill/>
          </a:ln>
          <a:effectLst>
            <a:outerShdw blurRad="292100" dist="139700" dir="2700000" algn="tl" rotWithShape="0">
              <a:srgbClr val="333333">
                <a:alpha val="65000"/>
              </a:srgbClr>
            </a:outerShdw>
          </a:effectLst>
        </p:spPr>
      </p:pic>
      <p:sp>
        <p:nvSpPr>
          <p:cNvPr id="20" name="Content Placeholder 2">
            <a:extLst>
              <a:ext uri="{FF2B5EF4-FFF2-40B4-BE49-F238E27FC236}">
                <a16:creationId xmlns:a16="http://schemas.microsoft.com/office/drawing/2014/main" id="{629B8A2E-0EFB-224E-AC88-532D9EBBF2E6}"/>
              </a:ext>
            </a:extLst>
          </p:cNvPr>
          <p:cNvSpPr txBox="1">
            <a:spLocks/>
          </p:cNvSpPr>
          <p:nvPr/>
        </p:nvSpPr>
        <p:spPr>
          <a:xfrm>
            <a:off x="6018350" y="3352800"/>
            <a:ext cx="5715000" cy="2226539"/>
          </a:xfrm>
          <a:prstGeom prst="rect">
            <a:avLst/>
          </a:prstGeom>
          <a:solidFill>
            <a:schemeClr val="accent2">
              <a:lumMod val="20000"/>
              <a:lumOff val="80000"/>
            </a:schemeClr>
          </a:solidFill>
          <a:ln w="25400" cap="flat" cmpd="sng" algn="ctr">
            <a:solidFill>
              <a:srgbClr val="663300"/>
            </a:solidFill>
            <a:prstDash val="solid"/>
            <a:extLst>
              <a:ext uri="{C807C97D-BFC1-408E-A445-0C87EB9F89A2}">
                <ask:lineSketchStyleProps xmlns:ask="http://schemas.microsoft.com/office/drawing/2018/sketchyshapes" sd="1219033472">
                  <a:custGeom>
                    <a:avLst/>
                    <a:gdLst>
                      <a:gd name="connsiteX0" fmla="*/ 0 w 11201400"/>
                      <a:gd name="connsiteY0" fmla="*/ 0 h 5029200"/>
                      <a:gd name="connsiteX1" fmla="*/ 365519 w 11201400"/>
                      <a:gd name="connsiteY1" fmla="*/ 0 h 5029200"/>
                      <a:gd name="connsiteX2" fmla="*/ 955067 w 11201400"/>
                      <a:gd name="connsiteY2" fmla="*/ 0 h 5029200"/>
                      <a:gd name="connsiteX3" fmla="*/ 1544614 w 11201400"/>
                      <a:gd name="connsiteY3" fmla="*/ 0 h 5029200"/>
                      <a:gd name="connsiteX4" fmla="*/ 1798119 w 11201400"/>
                      <a:gd name="connsiteY4" fmla="*/ 0 h 5029200"/>
                      <a:gd name="connsiteX5" fmla="*/ 2499681 w 11201400"/>
                      <a:gd name="connsiteY5" fmla="*/ 0 h 5029200"/>
                      <a:gd name="connsiteX6" fmla="*/ 2753186 w 11201400"/>
                      <a:gd name="connsiteY6" fmla="*/ 0 h 5029200"/>
                      <a:gd name="connsiteX7" fmla="*/ 3342734 w 11201400"/>
                      <a:gd name="connsiteY7" fmla="*/ 0 h 5029200"/>
                      <a:gd name="connsiteX8" fmla="*/ 4156309 w 11201400"/>
                      <a:gd name="connsiteY8" fmla="*/ 0 h 5029200"/>
                      <a:gd name="connsiteX9" fmla="*/ 4969884 w 11201400"/>
                      <a:gd name="connsiteY9" fmla="*/ 0 h 5029200"/>
                      <a:gd name="connsiteX10" fmla="*/ 5671446 w 11201400"/>
                      <a:gd name="connsiteY10" fmla="*/ 0 h 5029200"/>
                      <a:gd name="connsiteX11" fmla="*/ 6148979 w 11201400"/>
                      <a:gd name="connsiteY11" fmla="*/ 0 h 5029200"/>
                      <a:gd name="connsiteX12" fmla="*/ 6402484 w 11201400"/>
                      <a:gd name="connsiteY12" fmla="*/ 0 h 5029200"/>
                      <a:gd name="connsiteX13" fmla="*/ 6880018 w 11201400"/>
                      <a:gd name="connsiteY13" fmla="*/ 0 h 5029200"/>
                      <a:gd name="connsiteX14" fmla="*/ 7581579 w 11201400"/>
                      <a:gd name="connsiteY14" fmla="*/ 0 h 5029200"/>
                      <a:gd name="connsiteX15" fmla="*/ 8395155 w 11201400"/>
                      <a:gd name="connsiteY15" fmla="*/ 0 h 5029200"/>
                      <a:gd name="connsiteX16" fmla="*/ 8648660 w 11201400"/>
                      <a:gd name="connsiteY16" fmla="*/ 0 h 5029200"/>
                      <a:gd name="connsiteX17" fmla="*/ 8902165 w 11201400"/>
                      <a:gd name="connsiteY17" fmla="*/ 0 h 5029200"/>
                      <a:gd name="connsiteX18" fmla="*/ 9715741 w 11201400"/>
                      <a:gd name="connsiteY18" fmla="*/ 0 h 5029200"/>
                      <a:gd name="connsiteX19" fmla="*/ 9969246 w 11201400"/>
                      <a:gd name="connsiteY19" fmla="*/ 0 h 5029200"/>
                      <a:gd name="connsiteX20" fmla="*/ 10558793 w 11201400"/>
                      <a:gd name="connsiteY20" fmla="*/ 0 h 5029200"/>
                      <a:gd name="connsiteX21" fmla="*/ 11201400 w 11201400"/>
                      <a:gd name="connsiteY21" fmla="*/ 0 h 5029200"/>
                      <a:gd name="connsiteX22" fmla="*/ 11201400 w 11201400"/>
                      <a:gd name="connsiteY22" fmla="*/ 458216 h 5029200"/>
                      <a:gd name="connsiteX23" fmla="*/ 11201400 w 11201400"/>
                      <a:gd name="connsiteY23" fmla="*/ 1117600 h 5029200"/>
                      <a:gd name="connsiteX24" fmla="*/ 11201400 w 11201400"/>
                      <a:gd name="connsiteY24" fmla="*/ 1776984 h 5029200"/>
                      <a:gd name="connsiteX25" fmla="*/ 11201400 w 11201400"/>
                      <a:gd name="connsiteY25" fmla="*/ 2184908 h 5029200"/>
                      <a:gd name="connsiteX26" fmla="*/ 11201400 w 11201400"/>
                      <a:gd name="connsiteY26" fmla="*/ 2743708 h 5029200"/>
                      <a:gd name="connsiteX27" fmla="*/ 11201400 w 11201400"/>
                      <a:gd name="connsiteY27" fmla="*/ 3252216 h 5029200"/>
                      <a:gd name="connsiteX28" fmla="*/ 11201400 w 11201400"/>
                      <a:gd name="connsiteY28" fmla="*/ 3760724 h 5029200"/>
                      <a:gd name="connsiteX29" fmla="*/ 11201400 w 11201400"/>
                      <a:gd name="connsiteY29" fmla="*/ 4269232 h 5029200"/>
                      <a:gd name="connsiteX30" fmla="*/ 11201400 w 11201400"/>
                      <a:gd name="connsiteY30" fmla="*/ 5029200 h 5029200"/>
                      <a:gd name="connsiteX31" fmla="*/ 10387825 w 11201400"/>
                      <a:gd name="connsiteY31" fmla="*/ 5029200 h 5029200"/>
                      <a:gd name="connsiteX32" fmla="*/ 9574249 w 11201400"/>
                      <a:gd name="connsiteY32" fmla="*/ 5029200 h 5029200"/>
                      <a:gd name="connsiteX33" fmla="*/ 8984702 w 11201400"/>
                      <a:gd name="connsiteY33" fmla="*/ 5029200 h 5029200"/>
                      <a:gd name="connsiteX34" fmla="*/ 8171127 w 11201400"/>
                      <a:gd name="connsiteY34" fmla="*/ 5029200 h 5029200"/>
                      <a:gd name="connsiteX35" fmla="*/ 7357551 w 11201400"/>
                      <a:gd name="connsiteY35" fmla="*/ 5029200 h 5029200"/>
                      <a:gd name="connsiteX36" fmla="*/ 6992032 w 11201400"/>
                      <a:gd name="connsiteY36" fmla="*/ 5029200 h 5029200"/>
                      <a:gd name="connsiteX37" fmla="*/ 6514498 w 11201400"/>
                      <a:gd name="connsiteY37" fmla="*/ 5029200 h 5029200"/>
                      <a:gd name="connsiteX38" fmla="*/ 5924951 w 11201400"/>
                      <a:gd name="connsiteY38" fmla="*/ 5029200 h 5029200"/>
                      <a:gd name="connsiteX39" fmla="*/ 5335404 w 11201400"/>
                      <a:gd name="connsiteY39" fmla="*/ 5029200 h 5029200"/>
                      <a:gd name="connsiteX40" fmla="*/ 4633842 w 11201400"/>
                      <a:gd name="connsiteY40" fmla="*/ 5029200 h 5029200"/>
                      <a:gd name="connsiteX41" fmla="*/ 4268323 w 11201400"/>
                      <a:gd name="connsiteY41" fmla="*/ 5029200 h 5029200"/>
                      <a:gd name="connsiteX42" fmla="*/ 3902804 w 11201400"/>
                      <a:gd name="connsiteY42" fmla="*/ 5029200 h 5029200"/>
                      <a:gd name="connsiteX43" fmla="*/ 3089228 w 11201400"/>
                      <a:gd name="connsiteY43" fmla="*/ 5029200 h 5029200"/>
                      <a:gd name="connsiteX44" fmla="*/ 2275653 w 11201400"/>
                      <a:gd name="connsiteY44" fmla="*/ 5029200 h 5029200"/>
                      <a:gd name="connsiteX45" fmla="*/ 1686105 w 11201400"/>
                      <a:gd name="connsiteY45" fmla="*/ 5029200 h 5029200"/>
                      <a:gd name="connsiteX46" fmla="*/ 1432600 w 11201400"/>
                      <a:gd name="connsiteY46" fmla="*/ 5029200 h 5029200"/>
                      <a:gd name="connsiteX47" fmla="*/ 1179095 w 11201400"/>
                      <a:gd name="connsiteY47" fmla="*/ 5029200 h 5029200"/>
                      <a:gd name="connsiteX48" fmla="*/ 0 w 11201400"/>
                      <a:gd name="connsiteY48" fmla="*/ 5029200 h 5029200"/>
                      <a:gd name="connsiteX49" fmla="*/ 0 w 11201400"/>
                      <a:gd name="connsiteY49" fmla="*/ 4520692 h 5029200"/>
                      <a:gd name="connsiteX50" fmla="*/ 0 w 11201400"/>
                      <a:gd name="connsiteY50" fmla="*/ 4012184 h 5029200"/>
                      <a:gd name="connsiteX51" fmla="*/ 0 w 11201400"/>
                      <a:gd name="connsiteY51" fmla="*/ 3503676 h 5029200"/>
                      <a:gd name="connsiteX52" fmla="*/ 0 w 11201400"/>
                      <a:gd name="connsiteY52" fmla="*/ 3095752 h 5029200"/>
                      <a:gd name="connsiteX53" fmla="*/ 0 w 11201400"/>
                      <a:gd name="connsiteY53" fmla="*/ 2687828 h 5029200"/>
                      <a:gd name="connsiteX54" fmla="*/ 0 w 11201400"/>
                      <a:gd name="connsiteY54" fmla="*/ 2279904 h 5029200"/>
                      <a:gd name="connsiteX55" fmla="*/ 0 w 11201400"/>
                      <a:gd name="connsiteY55" fmla="*/ 1871980 h 5029200"/>
                      <a:gd name="connsiteX56" fmla="*/ 0 w 11201400"/>
                      <a:gd name="connsiteY56" fmla="*/ 1464056 h 5029200"/>
                      <a:gd name="connsiteX57" fmla="*/ 0 w 11201400"/>
                      <a:gd name="connsiteY57" fmla="*/ 955548 h 5029200"/>
                      <a:gd name="connsiteX58" fmla="*/ 0 w 11201400"/>
                      <a:gd name="connsiteY58" fmla="*/ 547624 h 5029200"/>
                      <a:gd name="connsiteX59" fmla="*/ 0 w 11201400"/>
                      <a:gd name="connsiteY59"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01400" h="5029200" fill="none" extrusionOk="0">
                        <a:moveTo>
                          <a:pt x="0" y="0"/>
                        </a:moveTo>
                        <a:cubicBezTo>
                          <a:pt x="128083" y="-6296"/>
                          <a:pt x="258703" y="2391"/>
                          <a:pt x="365519" y="0"/>
                        </a:cubicBezTo>
                        <a:cubicBezTo>
                          <a:pt x="472335" y="-2391"/>
                          <a:pt x="777369" y="66927"/>
                          <a:pt x="955067" y="0"/>
                        </a:cubicBezTo>
                        <a:cubicBezTo>
                          <a:pt x="1132765" y="-66927"/>
                          <a:pt x="1386485" y="65079"/>
                          <a:pt x="1544614" y="0"/>
                        </a:cubicBezTo>
                        <a:cubicBezTo>
                          <a:pt x="1702743" y="-65079"/>
                          <a:pt x="1675331" y="23139"/>
                          <a:pt x="1798119" y="0"/>
                        </a:cubicBezTo>
                        <a:cubicBezTo>
                          <a:pt x="1920907" y="-23139"/>
                          <a:pt x="2170375" y="64098"/>
                          <a:pt x="2499681" y="0"/>
                        </a:cubicBezTo>
                        <a:cubicBezTo>
                          <a:pt x="2828987" y="-64098"/>
                          <a:pt x="2681275" y="17397"/>
                          <a:pt x="2753186" y="0"/>
                        </a:cubicBezTo>
                        <a:cubicBezTo>
                          <a:pt x="2825098" y="-17397"/>
                          <a:pt x="3067645" y="11964"/>
                          <a:pt x="3342734" y="0"/>
                        </a:cubicBezTo>
                        <a:cubicBezTo>
                          <a:pt x="3617823" y="-11964"/>
                          <a:pt x="3975278" y="30116"/>
                          <a:pt x="4156309" y="0"/>
                        </a:cubicBezTo>
                        <a:cubicBezTo>
                          <a:pt x="4337340" y="-30116"/>
                          <a:pt x="4595947" y="77503"/>
                          <a:pt x="4969884" y="0"/>
                        </a:cubicBezTo>
                        <a:cubicBezTo>
                          <a:pt x="5343821" y="-77503"/>
                          <a:pt x="5431244" y="75547"/>
                          <a:pt x="5671446" y="0"/>
                        </a:cubicBezTo>
                        <a:cubicBezTo>
                          <a:pt x="5911648" y="-75547"/>
                          <a:pt x="5941781" y="30802"/>
                          <a:pt x="6148979" y="0"/>
                        </a:cubicBezTo>
                        <a:cubicBezTo>
                          <a:pt x="6356177" y="-30802"/>
                          <a:pt x="6282100" y="23972"/>
                          <a:pt x="6402484" y="0"/>
                        </a:cubicBezTo>
                        <a:cubicBezTo>
                          <a:pt x="6522869" y="-23972"/>
                          <a:pt x="6713111" y="10631"/>
                          <a:pt x="6880018" y="0"/>
                        </a:cubicBezTo>
                        <a:cubicBezTo>
                          <a:pt x="7046925" y="-10631"/>
                          <a:pt x="7423500" y="72453"/>
                          <a:pt x="7581579" y="0"/>
                        </a:cubicBezTo>
                        <a:cubicBezTo>
                          <a:pt x="7739658" y="-72453"/>
                          <a:pt x="8201860" y="66713"/>
                          <a:pt x="8395155" y="0"/>
                        </a:cubicBezTo>
                        <a:cubicBezTo>
                          <a:pt x="8588450" y="-66713"/>
                          <a:pt x="8575185" y="10658"/>
                          <a:pt x="8648660" y="0"/>
                        </a:cubicBezTo>
                        <a:cubicBezTo>
                          <a:pt x="8722136" y="-10658"/>
                          <a:pt x="8846096" y="21345"/>
                          <a:pt x="8902165" y="0"/>
                        </a:cubicBezTo>
                        <a:cubicBezTo>
                          <a:pt x="8958234" y="-21345"/>
                          <a:pt x="9391730" y="34196"/>
                          <a:pt x="9715741" y="0"/>
                        </a:cubicBezTo>
                        <a:cubicBezTo>
                          <a:pt x="10039752" y="-34196"/>
                          <a:pt x="9867775" y="26319"/>
                          <a:pt x="9969246" y="0"/>
                        </a:cubicBezTo>
                        <a:cubicBezTo>
                          <a:pt x="10070717" y="-26319"/>
                          <a:pt x="10291351" y="8673"/>
                          <a:pt x="10558793" y="0"/>
                        </a:cubicBezTo>
                        <a:cubicBezTo>
                          <a:pt x="10826235" y="-8673"/>
                          <a:pt x="10907930" y="63762"/>
                          <a:pt x="11201400" y="0"/>
                        </a:cubicBezTo>
                        <a:cubicBezTo>
                          <a:pt x="11232824" y="192863"/>
                          <a:pt x="11156146" y="288148"/>
                          <a:pt x="11201400" y="458216"/>
                        </a:cubicBezTo>
                        <a:cubicBezTo>
                          <a:pt x="11246654" y="628284"/>
                          <a:pt x="11171793" y="924171"/>
                          <a:pt x="11201400" y="1117600"/>
                        </a:cubicBezTo>
                        <a:cubicBezTo>
                          <a:pt x="11231007" y="1311029"/>
                          <a:pt x="11162361" y="1482774"/>
                          <a:pt x="11201400" y="1776984"/>
                        </a:cubicBezTo>
                        <a:cubicBezTo>
                          <a:pt x="11240439" y="2071194"/>
                          <a:pt x="11185108" y="2025423"/>
                          <a:pt x="11201400" y="2184908"/>
                        </a:cubicBezTo>
                        <a:cubicBezTo>
                          <a:pt x="11217692" y="2344393"/>
                          <a:pt x="11140240" y="2480108"/>
                          <a:pt x="11201400" y="2743708"/>
                        </a:cubicBezTo>
                        <a:cubicBezTo>
                          <a:pt x="11262560" y="3007308"/>
                          <a:pt x="11150511" y="3127108"/>
                          <a:pt x="11201400" y="3252216"/>
                        </a:cubicBezTo>
                        <a:cubicBezTo>
                          <a:pt x="11252289" y="3377324"/>
                          <a:pt x="11195386" y="3612758"/>
                          <a:pt x="11201400" y="3760724"/>
                        </a:cubicBezTo>
                        <a:cubicBezTo>
                          <a:pt x="11207414" y="3908690"/>
                          <a:pt x="11154478" y="4164242"/>
                          <a:pt x="11201400" y="4269232"/>
                        </a:cubicBezTo>
                        <a:cubicBezTo>
                          <a:pt x="11248322" y="4374222"/>
                          <a:pt x="11132664" y="4690746"/>
                          <a:pt x="11201400" y="5029200"/>
                        </a:cubicBezTo>
                        <a:cubicBezTo>
                          <a:pt x="10910999" y="5082307"/>
                          <a:pt x="10582930" y="5017833"/>
                          <a:pt x="10387825" y="5029200"/>
                        </a:cubicBezTo>
                        <a:cubicBezTo>
                          <a:pt x="10192720" y="5040567"/>
                          <a:pt x="9873797" y="5027685"/>
                          <a:pt x="9574249" y="5029200"/>
                        </a:cubicBezTo>
                        <a:cubicBezTo>
                          <a:pt x="9274701" y="5030715"/>
                          <a:pt x="9137757" y="5017196"/>
                          <a:pt x="8984702" y="5029200"/>
                        </a:cubicBezTo>
                        <a:cubicBezTo>
                          <a:pt x="8831647" y="5041204"/>
                          <a:pt x="8537926" y="5002959"/>
                          <a:pt x="8171127" y="5029200"/>
                        </a:cubicBezTo>
                        <a:cubicBezTo>
                          <a:pt x="7804328" y="5055441"/>
                          <a:pt x="7702377" y="4963565"/>
                          <a:pt x="7357551" y="5029200"/>
                        </a:cubicBezTo>
                        <a:cubicBezTo>
                          <a:pt x="7012725" y="5094835"/>
                          <a:pt x="7155422" y="4997466"/>
                          <a:pt x="6992032" y="5029200"/>
                        </a:cubicBezTo>
                        <a:cubicBezTo>
                          <a:pt x="6828642" y="5060934"/>
                          <a:pt x="6689758" y="5020119"/>
                          <a:pt x="6514498" y="5029200"/>
                        </a:cubicBezTo>
                        <a:cubicBezTo>
                          <a:pt x="6339238" y="5038281"/>
                          <a:pt x="6154094" y="4981409"/>
                          <a:pt x="5924951" y="5029200"/>
                        </a:cubicBezTo>
                        <a:cubicBezTo>
                          <a:pt x="5695808" y="5076991"/>
                          <a:pt x="5539043" y="4975131"/>
                          <a:pt x="5335404" y="5029200"/>
                        </a:cubicBezTo>
                        <a:cubicBezTo>
                          <a:pt x="5131765" y="5083269"/>
                          <a:pt x="4873334" y="5015169"/>
                          <a:pt x="4633842" y="5029200"/>
                        </a:cubicBezTo>
                        <a:cubicBezTo>
                          <a:pt x="4394350" y="5043231"/>
                          <a:pt x="4354815" y="5019728"/>
                          <a:pt x="4268323" y="5029200"/>
                        </a:cubicBezTo>
                        <a:cubicBezTo>
                          <a:pt x="4181831" y="5038672"/>
                          <a:pt x="4046461" y="5013331"/>
                          <a:pt x="3902804" y="5029200"/>
                        </a:cubicBezTo>
                        <a:cubicBezTo>
                          <a:pt x="3759147" y="5045069"/>
                          <a:pt x="3344059" y="5001079"/>
                          <a:pt x="3089228" y="5029200"/>
                        </a:cubicBezTo>
                        <a:cubicBezTo>
                          <a:pt x="2834397" y="5057321"/>
                          <a:pt x="2485433" y="4983922"/>
                          <a:pt x="2275653" y="5029200"/>
                        </a:cubicBezTo>
                        <a:cubicBezTo>
                          <a:pt x="2065874" y="5074478"/>
                          <a:pt x="1923551" y="5009950"/>
                          <a:pt x="1686105" y="5029200"/>
                        </a:cubicBezTo>
                        <a:cubicBezTo>
                          <a:pt x="1448659" y="5048450"/>
                          <a:pt x="1502780" y="5013767"/>
                          <a:pt x="1432600" y="5029200"/>
                        </a:cubicBezTo>
                        <a:cubicBezTo>
                          <a:pt x="1362421" y="5044633"/>
                          <a:pt x="1302893" y="5012956"/>
                          <a:pt x="1179095" y="5029200"/>
                        </a:cubicBezTo>
                        <a:cubicBezTo>
                          <a:pt x="1055297" y="5045444"/>
                          <a:pt x="588260" y="4992569"/>
                          <a:pt x="0" y="5029200"/>
                        </a:cubicBezTo>
                        <a:cubicBezTo>
                          <a:pt x="-9503" y="4826079"/>
                          <a:pt x="6816" y="4672920"/>
                          <a:pt x="0" y="4520692"/>
                        </a:cubicBezTo>
                        <a:cubicBezTo>
                          <a:pt x="-6816" y="4368464"/>
                          <a:pt x="34748" y="4231720"/>
                          <a:pt x="0" y="4012184"/>
                        </a:cubicBezTo>
                        <a:cubicBezTo>
                          <a:pt x="-34748" y="3792648"/>
                          <a:pt x="48313" y="3620807"/>
                          <a:pt x="0" y="3503676"/>
                        </a:cubicBezTo>
                        <a:cubicBezTo>
                          <a:pt x="-48313" y="3386545"/>
                          <a:pt x="15230" y="3184980"/>
                          <a:pt x="0" y="3095752"/>
                        </a:cubicBezTo>
                        <a:cubicBezTo>
                          <a:pt x="-15230" y="3006524"/>
                          <a:pt x="31445" y="2799897"/>
                          <a:pt x="0" y="2687828"/>
                        </a:cubicBezTo>
                        <a:cubicBezTo>
                          <a:pt x="-31445" y="2575759"/>
                          <a:pt x="30819" y="2443461"/>
                          <a:pt x="0" y="2279904"/>
                        </a:cubicBezTo>
                        <a:cubicBezTo>
                          <a:pt x="-30819" y="2116347"/>
                          <a:pt x="41095" y="2054815"/>
                          <a:pt x="0" y="1871980"/>
                        </a:cubicBezTo>
                        <a:cubicBezTo>
                          <a:pt x="-41095" y="1689145"/>
                          <a:pt x="8346" y="1643954"/>
                          <a:pt x="0" y="1464056"/>
                        </a:cubicBezTo>
                        <a:cubicBezTo>
                          <a:pt x="-8346" y="1284158"/>
                          <a:pt x="21971" y="1085495"/>
                          <a:pt x="0" y="955548"/>
                        </a:cubicBezTo>
                        <a:cubicBezTo>
                          <a:pt x="-21971" y="825601"/>
                          <a:pt x="25707" y="643357"/>
                          <a:pt x="0" y="547624"/>
                        </a:cubicBezTo>
                        <a:cubicBezTo>
                          <a:pt x="-25707" y="451891"/>
                          <a:pt x="55845" y="151825"/>
                          <a:pt x="0" y="0"/>
                        </a:cubicBezTo>
                        <a:close/>
                      </a:path>
                      <a:path w="11201400" h="5029200" stroke="0" extrusionOk="0">
                        <a:moveTo>
                          <a:pt x="0" y="0"/>
                        </a:moveTo>
                        <a:cubicBezTo>
                          <a:pt x="184974" y="-31413"/>
                          <a:pt x="309652" y="4513"/>
                          <a:pt x="477533" y="0"/>
                        </a:cubicBezTo>
                        <a:cubicBezTo>
                          <a:pt x="645414" y="-4513"/>
                          <a:pt x="633635" y="4088"/>
                          <a:pt x="731039" y="0"/>
                        </a:cubicBezTo>
                        <a:cubicBezTo>
                          <a:pt x="828443" y="-4088"/>
                          <a:pt x="1268308" y="9575"/>
                          <a:pt x="1544614" y="0"/>
                        </a:cubicBezTo>
                        <a:cubicBezTo>
                          <a:pt x="1820920" y="-9575"/>
                          <a:pt x="1848903" y="31276"/>
                          <a:pt x="2022147" y="0"/>
                        </a:cubicBezTo>
                        <a:cubicBezTo>
                          <a:pt x="2195391" y="-31276"/>
                          <a:pt x="2329339" y="17901"/>
                          <a:pt x="2499681" y="0"/>
                        </a:cubicBezTo>
                        <a:cubicBezTo>
                          <a:pt x="2670023" y="-17901"/>
                          <a:pt x="3133603" y="51997"/>
                          <a:pt x="3313256" y="0"/>
                        </a:cubicBezTo>
                        <a:cubicBezTo>
                          <a:pt x="3492910" y="-51997"/>
                          <a:pt x="3589133" y="18401"/>
                          <a:pt x="3678776" y="0"/>
                        </a:cubicBezTo>
                        <a:cubicBezTo>
                          <a:pt x="3768419" y="-18401"/>
                          <a:pt x="4279651" y="81582"/>
                          <a:pt x="4492351" y="0"/>
                        </a:cubicBezTo>
                        <a:cubicBezTo>
                          <a:pt x="4705052" y="-81582"/>
                          <a:pt x="5132592" y="12856"/>
                          <a:pt x="5305926" y="0"/>
                        </a:cubicBezTo>
                        <a:cubicBezTo>
                          <a:pt x="5479260" y="-12856"/>
                          <a:pt x="5732551" y="16861"/>
                          <a:pt x="5895474" y="0"/>
                        </a:cubicBezTo>
                        <a:cubicBezTo>
                          <a:pt x="6058397" y="-16861"/>
                          <a:pt x="6528698" y="36471"/>
                          <a:pt x="6709049" y="0"/>
                        </a:cubicBezTo>
                        <a:cubicBezTo>
                          <a:pt x="6889401" y="-36471"/>
                          <a:pt x="7006070" y="39203"/>
                          <a:pt x="7186582" y="0"/>
                        </a:cubicBezTo>
                        <a:cubicBezTo>
                          <a:pt x="7367094" y="-39203"/>
                          <a:pt x="7504117" y="45910"/>
                          <a:pt x="7664116" y="0"/>
                        </a:cubicBezTo>
                        <a:cubicBezTo>
                          <a:pt x="7824115" y="-45910"/>
                          <a:pt x="8045510" y="24117"/>
                          <a:pt x="8365677" y="0"/>
                        </a:cubicBezTo>
                        <a:cubicBezTo>
                          <a:pt x="8685844" y="-24117"/>
                          <a:pt x="8691548" y="33954"/>
                          <a:pt x="8843211" y="0"/>
                        </a:cubicBezTo>
                        <a:cubicBezTo>
                          <a:pt x="8994874" y="-33954"/>
                          <a:pt x="9447867" y="4254"/>
                          <a:pt x="9656786" y="0"/>
                        </a:cubicBezTo>
                        <a:cubicBezTo>
                          <a:pt x="9865705" y="-4254"/>
                          <a:pt x="10160716" y="77239"/>
                          <a:pt x="10470361" y="0"/>
                        </a:cubicBezTo>
                        <a:cubicBezTo>
                          <a:pt x="10780006" y="-77239"/>
                          <a:pt x="11052490" y="63151"/>
                          <a:pt x="11201400" y="0"/>
                        </a:cubicBezTo>
                        <a:cubicBezTo>
                          <a:pt x="11250445" y="205243"/>
                          <a:pt x="11147439" y="297694"/>
                          <a:pt x="11201400" y="508508"/>
                        </a:cubicBezTo>
                        <a:cubicBezTo>
                          <a:pt x="11255361" y="719322"/>
                          <a:pt x="11169053" y="774660"/>
                          <a:pt x="11201400" y="916432"/>
                        </a:cubicBezTo>
                        <a:cubicBezTo>
                          <a:pt x="11233747" y="1058204"/>
                          <a:pt x="11146902" y="1200704"/>
                          <a:pt x="11201400" y="1374648"/>
                        </a:cubicBezTo>
                        <a:cubicBezTo>
                          <a:pt x="11255898" y="1548592"/>
                          <a:pt x="11171166" y="1829397"/>
                          <a:pt x="11201400" y="1983740"/>
                        </a:cubicBezTo>
                        <a:cubicBezTo>
                          <a:pt x="11231634" y="2138083"/>
                          <a:pt x="11196998" y="2328673"/>
                          <a:pt x="11201400" y="2492248"/>
                        </a:cubicBezTo>
                        <a:cubicBezTo>
                          <a:pt x="11205802" y="2655823"/>
                          <a:pt x="11172910" y="2851035"/>
                          <a:pt x="11201400" y="2950464"/>
                        </a:cubicBezTo>
                        <a:cubicBezTo>
                          <a:pt x="11229890" y="3049893"/>
                          <a:pt x="11137580" y="3375872"/>
                          <a:pt x="11201400" y="3559556"/>
                        </a:cubicBezTo>
                        <a:cubicBezTo>
                          <a:pt x="11265220" y="3743240"/>
                          <a:pt x="11136876" y="3933020"/>
                          <a:pt x="11201400" y="4118356"/>
                        </a:cubicBezTo>
                        <a:cubicBezTo>
                          <a:pt x="11265924" y="4303692"/>
                          <a:pt x="11155883" y="4603082"/>
                          <a:pt x="11201400" y="5029200"/>
                        </a:cubicBezTo>
                        <a:cubicBezTo>
                          <a:pt x="10899711" y="5091161"/>
                          <a:pt x="10649265" y="4938932"/>
                          <a:pt x="10387825" y="5029200"/>
                        </a:cubicBezTo>
                        <a:cubicBezTo>
                          <a:pt x="10126385" y="5119468"/>
                          <a:pt x="9887954" y="5022694"/>
                          <a:pt x="9686263" y="5029200"/>
                        </a:cubicBezTo>
                        <a:cubicBezTo>
                          <a:pt x="9484572" y="5035706"/>
                          <a:pt x="9430695" y="4988166"/>
                          <a:pt x="9320744" y="5029200"/>
                        </a:cubicBezTo>
                        <a:cubicBezTo>
                          <a:pt x="9210793" y="5070234"/>
                          <a:pt x="8903290" y="4958283"/>
                          <a:pt x="8619183" y="5029200"/>
                        </a:cubicBezTo>
                        <a:cubicBezTo>
                          <a:pt x="8335076" y="5100117"/>
                          <a:pt x="8442249" y="5017497"/>
                          <a:pt x="8365677" y="5029200"/>
                        </a:cubicBezTo>
                        <a:cubicBezTo>
                          <a:pt x="8289105" y="5040903"/>
                          <a:pt x="7813984" y="5017581"/>
                          <a:pt x="7664116" y="5029200"/>
                        </a:cubicBezTo>
                        <a:cubicBezTo>
                          <a:pt x="7514248" y="5040819"/>
                          <a:pt x="7469332" y="4995712"/>
                          <a:pt x="7298596" y="5029200"/>
                        </a:cubicBezTo>
                        <a:cubicBezTo>
                          <a:pt x="7127860" y="5062688"/>
                          <a:pt x="7132325" y="5016806"/>
                          <a:pt x="7045091" y="5029200"/>
                        </a:cubicBezTo>
                        <a:cubicBezTo>
                          <a:pt x="6957858" y="5041594"/>
                          <a:pt x="6817462" y="5026154"/>
                          <a:pt x="6679572" y="5029200"/>
                        </a:cubicBezTo>
                        <a:cubicBezTo>
                          <a:pt x="6541682" y="5032246"/>
                          <a:pt x="6246064" y="4976507"/>
                          <a:pt x="5978010" y="5029200"/>
                        </a:cubicBezTo>
                        <a:cubicBezTo>
                          <a:pt x="5709956" y="5081893"/>
                          <a:pt x="5755865" y="5009375"/>
                          <a:pt x="5612491" y="5029200"/>
                        </a:cubicBezTo>
                        <a:cubicBezTo>
                          <a:pt x="5469117" y="5049025"/>
                          <a:pt x="5432314" y="5015905"/>
                          <a:pt x="5358986" y="5029200"/>
                        </a:cubicBezTo>
                        <a:cubicBezTo>
                          <a:pt x="5285658" y="5042495"/>
                          <a:pt x="5109490" y="4989265"/>
                          <a:pt x="4993466" y="5029200"/>
                        </a:cubicBezTo>
                        <a:cubicBezTo>
                          <a:pt x="4877442" y="5069135"/>
                          <a:pt x="4738070" y="4997893"/>
                          <a:pt x="4515933" y="5029200"/>
                        </a:cubicBezTo>
                        <a:cubicBezTo>
                          <a:pt x="4293796" y="5060507"/>
                          <a:pt x="4084713" y="4979348"/>
                          <a:pt x="3926385" y="5029200"/>
                        </a:cubicBezTo>
                        <a:cubicBezTo>
                          <a:pt x="3768057" y="5079052"/>
                          <a:pt x="3656095" y="4985564"/>
                          <a:pt x="3560866" y="5029200"/>
                        </a:cubicBezTo>
                        <a:cubicBezTo>
                          <a:pt x="3465637" y="5072836"/>
                          <a:pt x="3020303" y="4945340"/>
                          <a:pt x="2747291" y="5029200"/>
                        </a:cubicBezTo>
                        <a:cubicBezTo>
                          <a:pt x="2474280" y="5113060"/>
                          <a:pt x="2403711" y="4973158"/>
                          <a:pt x="2157743" y="5029200"/>
                        </a:cubicBezTo>
                        <a:cubicBezTo>
                          <a:pt x="1911775" y="5085242"/>
                          <a:pt x="1596183" y="5005299"/>
                          <a:pt x="1344168" y="5029200"/>
                        </a:cubicBezTo>
                        <a:cubicBezTo>
                          <a:pt x="1092153" y="5053101"/>
                          <a:pt x="985945" y="4984276"/>
                          <a:pt x="642607" y="5029200"/>
                        </a:cubicBezTo>
                        <a:cubicBezTo>
                          <a:pt x="299269" y="5074124"/>
                          <a:pt x="255732" y="5010309"/>
                          <a:pt x="0" y="5029200"/>
                        </a:cubicBezTo>
                        <a:cubicBezTo>
                          <a:pt x="-60479" y="4838268"/>
                          <a:pt x="51474" y="4651494"/>
                          <a:pt x="0" y="4420108"/>
                        </a:cubicBezTo>
                        <a:cubicBezTo>
                          <a:pt x="-51474" y="4188722"/>
                          <a:pt x="50506" y="3946578"/>
                          <a:pt x="0" y="3811016"/>
                        </a:cubicBezTo>
                        <a:cubicBezTo>
                          <a:pt x="-50506" y="3675454"/>
                          <a:pt x="57298" y="3484806"/>
                          <a:pt x="0" y="3252216"/>
                        </a:cubicBezTo>
                        <a:cubicBezTo>
                          <a:pt x="-57298" y="3019626"/>
                          <a:pt x="38976" y="2884126"/>
                          <a:pt x="0" y="2592832"/>
                        </a:cubicBezTo>
                        <a:cubicBezTo>
                          <a:pt x="-38976" y="2301538"/>
                          <a:pt x="24818" y="2143873"/>
                          <a:pt x="0" y="1933448"/>
                        </a:cubicBezTo>
                        <a:cubicBezTo>
                          <a:pt x="-24818" y="1723023"/>
                          <a:pt x="45872" y="1523659"/>
                          <a:pt x="0" y="1324356"/>
                        </a:cubicBezTo>
                        <a:cubicBezTo>
                          <a:pt x="-45872" y="1125053"/>
                          <a:pt x="61943" y="842802"/>
                          <a:pt x="0" y="715264"/>
                        </a:cubicBezTo>
                        <a:cubicBezTo>
                          <a:pt x="-61943" y="587726"/>
                          <a:pt x="66499" y="1758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anchor="ctr">
            <a:normAutofit/>
          </a:bodyPr>
          <a:lstStyle>
            <a:lvl1pPr marL="228600" indent="-228600" algn="l" defTabSz="914400" rtl="0" eaLnBrk="1" latinLnBrk="0" hangingPunct="1">
              <a:lnSpc>
                <a:spcPct val="90000"/>
              </a:lnSpc>
              <a:spcBef>
                <a:spcPts val="1800"/>
              </a:spcBef>
              <a:buClr>
                <a:schemeClr val="tx1"/>
              </a:buClr>
              <a:buFont typeface="Arial" pitchFamily="34" charset="0"/>
              <a:buChar char="•"/>
              <a:defRPr sz="2400" kern="1200">
                <a:solidFill>
                  <a:schemeClr val="dk1"/>
                </a:solidFill>
                <a:effectLst>
                  <a:outerShdw blurRad="50800" dist="38100" dir="2700000" algn="tr" rotWithShape="0">
                    <a:schemeClr val="bg2">
                      <a:lumMod val="50000"/>
                      <a:alpha val="43000"/>
                    </a:schemeClr>
                  </a:outerShdw>
                </a:effectLst>
                <a:latin typeface="+mn-lt"/>
                <a:ea typeface="+mn-ea"/>
                <a:cs typeface="+mn-cs"/>
              </a:defRPr>
            </a:lvl1pPr>
            <a:lvl2pPr marL="457200" indent="-228600" algn="l" defTabSz="914400" rtl="0" eaLnBrk="1" latinLnBrk="0" hangingPunct="1">
              <a:lnSpc>
                <a:spcPct val="90000"/>
              </a:lnSpc>
              <a:spcBef>
                <a:spcPts val="1200"/>
              </a:spcBef>
              <a:buClr>
                <a:schemeClr val="tx1"/>
              </a:buClr>
              <a:buFont typeface="Arial" pitchFamily="34" charset="0"/>
              <a:buChar char="•"/>
              <a:defRPr sz="2200" kern="1200">
                <a:solidFill>
                  <a:schemeClr val="dk1"/>
                </a:solidFill>
                <a:effectLst>
                  <a:outerShdw blurRad="50800" dist="38100" dir="2700000" algn="tr" rotWithShape="0">
                    <a:schemeClr val="bg2">
                      <a:lumMod val="50000"/>
                      <a:alpha val="43000"/>
                    </a:schemeClr>
                  </a:outerShdw>
                </a:effectLst>
                <a:latin typeface="+mn-lt"/>
                <a:ea typeface="+mn-ea"/>
                <a:cs typeface="+mn-cs"/>
              </a:defRPr>
            </a:lvl2pPr>
            <a:lvl3pPr marL="685800" indent="-182880" algn="l" defTabSz="914400" rtl="0" eaLnBrk="1" latinLnBrk="0" hangingPunct="1">
              <a:lnSpc>
                <a:spcPct val="90000"/>
              </a:lnSpc>
              <a:spcBef>
                <a:spcPts val="1000"/>
              </a:spcBef>
              <a:buClr>
                <a:schemeClr val="tx1"/>
              </a:buClr>
              <a:buFont typeface="Arial" pitchFamily="34" charset="0"/>
              <a:buChar char="•"/>
              <a:defRPr sz="1800" kern="1200">
                <a:solidFill>
                  <a:schemeClr val="dk1"/>
                </a:solidFill>
                <a:effectLst>
                  <a:outerShdw blurRad="50800" dist="38100" dir="2700000" algn="tr" rotWithShape="0">
                    <a:schemeClr val="bg2">
                      <a:lumMod val="50000"/>
                      <a:alpha val="43000"/>
                    </a:schemeClr>
                  </a:outerShdw>
                </a:effectLst>
                <a:latin typeface="+mn-lt"/>
                <a:ea typeface="+mn-ea"/>
                <a:cs typeface="+mn-cs"/>
              </a:defRPr>
            </a:lvl3pPr>
            <a:lvl4pPr marL="868680" indent="-182880" algn="l" defTabSz="914400" rtl="0" eaLnBrk="1" latinLnBrk="0" hangingPunct="1">
              <a:lnSpc>
                <a:spcPct val="90000"/>
              </a:lnSpc>
              <a:spcBef>
                <a:spcPts val="800"/>
              </a:spcBef>
              <a:buClr>
                <a:schemeClr val="tx1"/>
              </a:buClr>
              <a:buFont typeface="Arial" pitchFamily="34" charset="0"/>
              <a:buChar char="•"/>
              <a:tabLst/>
              <a:defRPr sz="1600" kern="1200">
                <a:solidFill>
                  <a:schemeClr val="dk1"/>
                </a:solidFill>
                <a:effectLst>
                  <a:outerShdw blurRad="50800" dist="38100" dir="2700000" algn="tr" rotWithShape="0">
                    <a:schemeClr val="bg2">
                      <a:lumMod val="50000"/>
                      <a:alpha val="43000"/>
                    </a:schemeClr>
                  </a:outerShdw>
                </a:effectLst>
                <a:latin typeface="+mn-lt"/>
                <a:ea typeface="+mn-ea"/>
                <a:cs typeface="+mn-cs"/>
              </a:defRPr>
            </a:lvl4pPr>
            <a:lvl5pPr marL="1051560" indent="-182880" algn="l" defTabSz="914400" rtl="0" eaLnBrk="1" latinLnBrk="0" hangingPunct="1">
              <a:lnSpc>
                <a:spcPct val="90000"/>
              </a:lnSpc>
              <a:spcBef>
                <a:spcPts val="600"/>
              </a:spcBef>
              <a:buClr>
                <a:schemeClr val="tx1"/>
              </a:buClr>
              <a:buFont typeface="Arial" pitchFamily="34" charset="0"/>
              <a:buChar char="•"/>
              <a:defRPr sz="1600" kern="1200">
                <a:solidFill>
                  <a:schemeClr val="dk1"/>
                </a:solidFill>
                <a:effectLst>
                  <a:outerShdw blurRad="50800" dist="38100" dir="2700000" algn="tr" rotWithShape="0">
                    <a:schemeClr val="bg2">
                      <a:lumMod val="50000"/>
                      <a:alpha val="43000"/>
                    </a:schemeClr>
                  </a:outerShdw>
                </a:effectLst>
                <a:latin typeface="+mn-lt"/>
                <a:ea typeface="+mn-ea"/>
                <a:cs typeface="+mn-cs"/>
              </a:defRPr>
            </a:lvl5pPr>
            <a:lvl6pPr marL="1234440" indent="-182880" algn="l" defTabSz="914400" rtl="0" eaLnBrk="1" latinLnBrk="0" hangingPunct="1">
              <a:spcBef>
                <a:spcPts val="600"/>
              </a:spcBef>
              <a:buFont typeface="Arial" pitchFamily="34" charset="0"/>
              <a:buChar char="•"/>
              <a:defRPr sz="1600" kern="1200" baseline="0">
                <a:solidFill>
                  <a:schemeClr val="dk1"/>
                </a:solidFill>
                <a:effectLst>
                  <a:outerShdw blurRad="50800" dist="12700" dir="8100000" algn="tr" rotWithShape="0">
                    <a:schemeClr val="bg2">
                      <a:lumMod val="50000"/>
                      <a:alpha val="40000"/>
                    </a:schemeClr>
                  </a:outerShdw>
                </a:effectLst>
                <a:latin typeface="+mn-lt"/>
                <a:ea typeface="+mn-ea"/>
                <a:cs typeface="+mn-cs"/>
              </a:defRPr>
            </a:lvl6pPr>
            <a:lvl7pPr marL="1417320" indent="-182880" algn="l" defTabSz="914400" rtl="0" eaLnBrk="1" latinLnBrk="0" hangingPunct="1">
              <a:spcBef>
                <a:spcPts val="600"/>
              </a:spcBef>
              <a:buFont typeface="Arial" pitchFamily="34" charset="0"/>
              <a:buChar char="•"/>
              <a:defRPr sz="1600" kern="1200" baseline="0">
                <a:solidFill>
                  <a:schemeClr val="dk1"/>
                </a:solidFill>
                <a:effectLst>
                  <a:outerShdw blurRad="50800" dist="12700" dir="8100000" algn="tr" rotWithShape="0">
                    <a:schemeClr val="bg2">
                      <a:lumMod val="50000"/>
                      <a:alpha val="40000"/>
                    </a:schemeClr>
                  </a:outerShdw>
                </a:effectLst>
                <a:latin typeface="+mn-lt"/>
                <a:ea typeface="+mn-ea"/>
                <a:cs typeface="+mn-cs"/>
              </a:defRPr>
            </a:lvl7pPr>
            <a:lvl8pPr marL="1600200" indent="-182880" algn="l" defTabSz="914400" rtl="0" eaLnBrk="1" latinLnBrk="0" hangingPunct="1">
              <a:spcBef>
                <a:spcPts val="600"/>
              </a:spcBef>
              <a:buFont typeface="Arial" pitchFamily="34" charset="0"/>
              <a:buChar char="•"/>
              <a:defRPr sz="1600" kern="1200" baseline="0">
                <a:solidFill>
                  <a:schemeClr val="dk1"/>
                </a:solidFill>
                <a:effectLst>
                  <a:outerShdw blurRad="50800" dist="12700" dir="8100000" algn="tr" rotWithShape="0">
                    <a:schemeClr val="bg2">
                      <a:lumMod val="50000"/>
                      <a:alpha val="40000"/>
                    </a:schemeClr>
                  </a:outerShdw>
                </a:effectLst>
                <a:latin typeface="+mn-lt"/>
                <a:ea typeface="+mn-ea"/>
                <a:cs typeface="+mn-cs"/>
              </a:defRPr>
            </a:lvl8pPr>
            <a:lvl9pPr marL="1783080" indent="-182880" algn="l" defTabSz="914400" rtl="0" eaLnBrk="1" latinLnBrk="0" hangingPunct="1">
              <a:spcBef>
                <a:spcPts val="600"/>
              </a:spcBef>
              <a:buFont typeface="Arial" pitchFamily="34" charset="0"/>
              <a:buChar char="•"/>
              <a:defRPr sz="1600" kern="1200">
                <a:solidFill>
                  <a:schemeClr val="dk1"/>
                </a:solidFill>
                <a:effectLst>
                  <a:outerShdw blurRad="50800" dist="12700" dir="8100000" algn="tr" rotWithShape="0">
                    <a:schemeClr val="bg2">
                      <a:lumMod val="50000"/>
                      <a:alpha val="40000"/>
                    </a:schemeClr>
                  </a:outerShdw>
                </a:effectLst>
                <a:latin typeface="+mn-lt"/>
                <a:ea typeface="+mn-ea"/>
                <a:cs typeface="+mn-cs"/>
              </a:defRPr>
            </a:lvl9pPr>
          </a:lstStyle>
          <a:p>
            <a:pPr lvl="1">
              <a:lnSpc>
                <a:spcPct val="100000"/>
              </a:lnSpc>
              <a:spcBef>
                <a:spcPts val="600"/>
              </a:spcBef>
              <a:buClr>
                <a:schemeClr val="bg1"/>
              </a:buClr>
            </a:pPr>
            <a:r>
              <a:rPr lang="en-US" sz="2400" dirty="0">
                <a:solidFill>
                  <a:schemeClr val="bg1"/>
                </a:solidFill>
                <a:effectLst/>
                <a:latin typeface="Calibri" panose="020F0502020204030204" pitchFamily="34" charset="0"/>
              </a:rPr>
              <a:t>Business oriented descriptions </a:t>
            </a:r>
          </a:p>
          <a:p>
            <a:pPr lvl="1">
              <a:lnSpc>
                <a:spcPct val="100000"/>
              </a:lnSpc>
              <a:spcBef>
                <a:spcPts val="600"/>
              </a:spcBef>
              <a:buClr>
                <a:schemeClr val="bg1"/>
              </a:buClr>
            </a:pPr>
            <a:r>
              <a:rPr lang="en-US" sz="2400" dirty="0">
                <a:solidFill>
                  <a:schemeClr val="bg1"/>
                </a:solidFill>
                <a:effectLst/>
                <a:latin typeface="Calibri" panose="020F0502020204030204" pitchFamily="34" charset="0"/>
              </a:rPr>
              <a:t>Human-readable test cases</a:t>
            </a:r>
          </a:p>
          <a:p>
            <a:pPr lvl="1">
              <a:lnSpc>
                <a:spcPct val="100000"/>
              </a:lnSpc>
              <a:spcBef>
                <a:spcPts val="600"/>
              </a:spcBef>
              <a:buClr>
                <a:schemeClr val="bg1"/>
              </a:buClr>
            </a:pPr>
            <a:r>
              <a:rPr lang="en-US" sz="2400" dirty="0">
                <a:solidFill>
                  <a:schemeClr val="bg1"/>
                </a:solidFill>
                <a:effectLst/>
                <a:latin typeface="Calibri" panose="020F0502020204030204" pitchFamily="34" charset="0"/>
              </a:rPr>
              <a:t>Document intended behavior of system</a:t>
            </a:r>
          </a:p>
          <a:p>
            <a:pPr lvl="1">
              <a:lnSpc>
                <a:spcPct val="100000"/>
              </a:lnSpc>
              <a:spcBef>
                <a:spcPts val="600"/>
              </a:spcBef>
              <a:buClr>
                <a:schemeClr val="bg1"/>
              </a:buClr>
            </a:pPr>
            <a:r>
              <a:rPr lang="en-US" sz="2400" dirty="0">
                <a:solidFill>
                  <a:schemeClr val="bg1"/>
                </a:solidFill>
                <a:effectLst/>
                <a:latin typeface="Calibri" panose="020F0502020204030204" pitchFamily="34" charset="0"/>
              </a:rPr>
              <a:t>Executable scripts</a:t>
            </a:r>
          </a:p>
        </p:txBody>
      </p:sp>
    </p:spTree>
    <p:extLst>
      <p:ext uri="{BB962C8B-B14F-4D97-AF65-F5344CB8AC3E}">
        <p14:creationId xmlns:p14="http://schemas.microsoft.com/office/powerpoint/2010/main" val="21238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12" y="402276"/>
            <a:ext cx="9753600" cy="740724"/>
          </a:xfrm>
        </p:spPr>
        <p:txBody>
          <a:bodyPr anchor="t"/>
          <a:lstStyle/>
          <a:p>
            <a:r>
              <a:rPr lang="en-US" dirty="0">
                <a:solidFill>
                  <a:schemeClr val="accent2">
                    <a:lumMod val="20000"/>
                    <a:lumOff val="80000"/>
                  </a:schemeClr>
                </a:solidFill>
                <a:latin typeface="Calibri" panose="020F0502020204030204" pitchFamily="34" charset="0"/>
              </a:rPr>
              <a:t>USC ATRI - Mission</a:t>
            </a:r>
          </a:p>
        </p:txBody>
      </p:sp>
      <p:sp>
        <p:nvSpPr>
          <p:cNvPr id="3" name="Content Placeholder 2"/>
          <p:cNvSpPr>
            <a:spLocks noGrp="1"/>
          </p:cNvSpPr>
          <p:nvPr>
            <p:ph idx="1"/>
          </p:nvPr>
        </p:nvSpPr>
        <p:spPr>
          <a:xfrm>
            <a:off x="455612" y="1295400"/>
            <a:ext cx="11201400" cy="5029200"/>
          </a:xfrm>
          <a:solidFill>
            <a:schemeClr val="accent2">
              <a:lumMod val="20000"/>
              <a:lumOff val="80000"/>
            </a:schemeClr>
          </a:solidFill>
          <a:ln w="25400" cmpd="sng">
            <a:solidFill>
              <a:srgbClr val="663300"/>
            </a:solidFill>
            <a:prstDash val="solid"/>
            <a:extLst>
              <a:ext uri="{C807C97D-BFC1-408E-A445-0C87EB9F89A2}">
                <ask:lineSketchStyleProps xmlns:ask="http://schemas.microsoft.com/office/drawing/2018/sketchyshapes" sd="1219033472">
                  <a:custGeom>
                    <a:avLst/>
                    <a:gdLst>
                      <a:gd name="connsiteX0" fmla="*/ 0 w 11201400"/>
                      <a:gd name="connsiteY0" fmla="*/ 0 h 5029200"/>
                      <a:gd name="connsiteX1" fmla="*/ 365519 w 11201400"/>
                      <a:gd name="connsiteY1" fmla="*/ 0 h 5029200"/>
                      <a:gd name="connsiteX2" fmla="*/ 955067 w 11201400"/>
                      <a:gd name="connsiteY2" fmla="*/ 0 h 5029200"/>
                      <a:gd name="connsiteX3" fmla="*/ 1544614 w 11201400"/>
                      <a:gd name="connsiteY3" fmla="*/ 0 h 5029200"/>
                      <a:gd name="connsiteX4" fmla="*/ 1798119 w 11201400"/>
                      <a:gd name="connsiteY4" fmla="*/ 0 h 5029200"/>
                      <a:gd name="connsiteX5" fmla="*/ 2499681 w 11201400"/>
                      <a:gd name="connsiteY5" fmla="*/ 0 h 5029200"/>
                      <a:gd name="connsiteX6" fmla="*/ 2753186 w 11201400"/>
                      <a:gd name="connsiteY6" fmla="*/ 0 h 5029200"/>
                      <a:gd name="connsiteX7" fmla="*/ 3342734 w 11201400"/>
                      <a:gd name="connsiteY7" fmla="*/ 0 h 5029200"/>
                      <a:gd name="connsiteX8" fmla="*/ 4156309 w 11201400"/>
                      <a:gd name="connsiteY8" fmla="*/ 0 h 5029200"/>
                      <a:gd name="connsiteX9" fmla="*/ 4969884 w 11201400"/>
                      <a:gd name="connsiteY9" fmla="*/ 0 h 5029200"/>
                      <a:gd name="connsiteX10" fmla="*/ 5671446 w 11201400"/>
                      <a:gd name="connsiteY10" fmla="*/ 0 h 5029200"/>
                      <a:gd name="connsiteX11" fmla="*/ 6148979 w 11201400"/>
                      <a:gd name="connsiteY11" fmla="*/ 0 h 5029200"/>
                      <a:gd name="connsiteX12" fmla="*/ 6402484 w 11201400"/>
                      <a:gd name="connsiteY12" fmla="*/ 0 h 5029200"/>
                      <a:gd name="connsiteX13" fmla="*/ 6880018 w 11201400"/>
                      <a:gd name="connsiteY13" fmla="*/ 0 h 5029200"/>
                      <a:gd name="connsiteX14" fmla="*/ 7581579 w 11201400"/>
                      <a:gd name="connsiteY14" fmla="*/ 0 h 5029200"/>
                      <a:gd name="connsiteX15" fmla="*/ 8395155 w 11201400"/>
                      <a:gd name="connsiteY15" fmla="*/ 0 h 5029200"/>
                      <a:gd name="connsiteX16" fmla="*/ 8648660 w 11201400"/>
                      <a:gd name="connsiteY16" fmla="*/ 0 h 5029200"/>
                      <a:gd name="connsiteX17" fmla="*/ 8902165 w 11201400"/>
                      <a:gd name="connsiteY17" fmla="*/ 0 h 5029200"/>
                      <a:gd name="connsiteX18" fmla="*/ 9715741 w 11201400"/>
                      <a:gd name="connsiteY18" fmla="*/ 0 h 5029200"/>
                      <a:gd name="connsiteX19" fmla="*/ 9969246 w 11201400"/>
                      <a:gd name="connsiteY19" fmla="*/ 0 h 5029200"/>
                      <a:gd name="connsiteX20" fmla="*/ 10558793 w 11201400"/>
                      <a:gd name="connsiteY20" fmla="*/ 0 h 5029200"/>
                      <a:gd name="connsiteX21" fmla="*/ 11201400 w 11201400"/>
                      <a:gd name="connsiteY21" fmla="*/ 0 h 5029200"/>
                      <a:gd name="connsiteX22" fmla="*/ 11201400 w 11201400"/>
                      <a:gd name="connsiteY22" fmla="*/ 458216 h 5029200"/>
                      <a:gd name="connsiteX23" fmla="*/ 11201400 w 11201400"/>
                      <a:gd name="connsiteY23" fmla="*/ 1117600 h 5029200"/>
                      <a:gd name="connsiteX24" fmla="*/ 11201400 w 11201400"/>
                      <a:gd name="connsiteY24" fmla="*/ 1776984 h 5029200"/>
                      <a:gd name="connsiteX25" fmla="*/ 11201400 w 11201400"/>
                      <a:gd name="connsiteY25" fmla="*/ 2184908 h 5029200"/>
                      <a:gd name="connsiteX26" fmla="*/ 11201400 w 11201400"/>
                      <a:gd name="connsiteY26" fmla="*/ 2743708 h 5029200"/>
                      <a:gd name="connsiteX27" fmla="*/ 11201400 w 11201400"/>
                      <a:gd name="connsiteY27" fmla="*/ 3252216 h 5029200"/>
                      <a:gd name="connsiteX28" fmla="*/ 11201400 w 11201400"/>
                      <a:gd name="connsiteY28" fmla="*/ 3760724 h 5029200"/>
                      <a:gd name="connsiteX29" fmla="*/ 11201400 w 11201400"/>
                      <a:gd name="connsiteY29" fmla="*/ 4269232 h 5029200"/>
                      <a:gd name="connsiteX30" fmla="*/ 11201400 w 11201400"/>
                      <a:gd name="connsiteY30" fmla="*/ 5029200 h 5029200"/>
                      <a:gd name="connsiteX31" fmla="*/ 10387825 w 11201400"/>
                      <a:gd name="connsiteY31" fmla="*/ 5029200 h 5029200"/>
                      <a:gd name="connsiteX32" fmla="*/ 9574249 w 11201400"/>
                      <a:gd name="connsiteY32" fmla="*/ 5029200 h 5029200"/>
                      <a:gd name="connsiteX33" fmla="*/ 8984702 w 11201400"/>
                      <a:gd name="connsiteY33" fmla="*/ 5029200 h 5029200"/>
                      <a:gd name="connsiteX34" fmla="*/ 8171127 w 11201400"/>
                      <a:gd name="connsiteY34" fmla="*/ 5029200 h 5029200"/>
                      <a:gd name="connsiteX35" fmla="*/ 7357551 w 11201400"/>
                      <a:gd name="connsiteY35" fmla="*/ 5029200 h 5029200"/>
                      <a:gd name="connsiteX36" fmla="*/ 6992032 w 11201400"/>
                      <a:gd name="connsiteY36" fmla="*/ 5029200 h 5029200"/>
                      <a:gd name="connsiteX37" fmla="*/ 6514498 w 11201400"/>
                      <a:gd name="connsiteY37" fmla="*/ 5029200 h 5029200"/>
                      <a:gd name="connsiteX38" fmla="*/ 5924951 w 11201400"/>
                      <a:gd name="connsiteY38" fmla="*/ 5029200 h 5029200"/>
                      <a:gd name="connsiteX39" fmla="*/ 5335404 w 11201400"/>
                      <a:gd name="connsiteY39" fmla="*/ 5029200 h 5029200"/>
                      <a:gd name="connsiteX40" fmla="*/ 4633842 w 11201400"/>
                      <a:gd name="connsiteY40" fmla="*/ 5029200 h 5029200"/>
                      <a:gd name="connsiteX41" fmla="*/ 4268323 w 11201400"/>
                      <a:gd name="connsiteY41" fmla="*/ 5029200 h 5029200"/>
                      <a:gd name="connsiteX42" fmla="*/ 3902804 w 11201400"/>
                      <a:gd name="connsiteY42" fmla="*/ 5029200 h 5029200"/>
                      <a:gd name="connsiteX43" fmla="*/ 3089228 w 11201400"/>
                      <a:gd name="connsiteY43" fmla="*/ 5029200 h 5029200"/>
                      <a:gd name="connsiteX44" fmla="*/ 2275653 w 11201400"/>
                      <a:gd name="connsiteY44" fmla="*/ 5029200 h 5029200"/>
                      <a:gd name="connsiteX45" fmla="*/ 1686105 w 11201400"/>
                      <a:gd name="connsiteY45" fmla="*/ 5029200 h 5029200"/>
                      <a:gd name="connsiteX46" fmla="*/ 1432600 w 11201400"/>
                      <a:gd name="connsiteY46" fmla="*/ 5029200 h 5029200"/>
                      <a:gd name="connsiteX47" fmla="*/ 1179095 w 11201400"/>
                      <a:gd name="connsiteY47" fmla="*/ 5029200 h 5029200"/>
                      <a:gd name="connsiteX48" fmla="*/ 0 w 11201400"/>
                      <a:gd name="connsiteY48" fmla="*/ 5029200 h 5029200"/>
                      <a:gd name="connsiteX49" fmla="*/ 0 w 11201400"/>
                      <a:gd name="connsiteY49" fmla="*/ 4520692 h 5029200"/>
                      <a:gd name="connsiteX50" fmla="*/ 0 w 11201400"/>
                      <a:gd name="connsiteY50" fmla="*/ 4012184 h 5029200"/>
                      <a:gd name="connsiteX51" fmla="*/ 0 w 11201400"/>
                      <a:gd name="connsiteY51" fmla="*/ 3503676 h 5029200"/>
                      <a:gd name="connsiteX52" fmla="*/ 0 w 11201400"/>
                      <a:gd name="connsiteY52" fmla="*/ 3095752 h 5029200"/>
                      <a:gd name="connsiteX53" fmla="*/ 0 w 11201400"/>
                      <a:gd name="connsiteY53" fmla="*/ 2687828 h 5029200"/>
                      <a:gd name="connsiteX54" fmla="*/ 0 w 11201400"/>
                      <a:gd name="connsiteY54" fmla="*/ 2279904 h 5029200"/>
                      <a:gd name="connsiteX55" fmla="*/ 0 w 11201400"/>
                      <a:gd name="connsiteY55" fmla="*/ 1871980 h 5029200"/>
                      <a:gd name="connsiteX56" fmla="*/ 0 w 11201400"/>
                      <a:gd name="connsiteY56" fmla="*/ 1464056 h 5029200"/>
                      <a:gd name="connsiteX57" fmla="*/ 0 w 11201400"/>
                      <a:gd name="connsiteY57" fmla="*/ 955548 h 5029200"/>
                      <a:gd name="connsiteX58" fmla="*/ 0 w 11201400"/>
                      <a:gd name="connsiteY58" fmla="*/ 547624 h 5029200"/>
                      <a:gd name="connsiteX59" fmla="*/ 0 w 11201400"/>
                      <a:gd name="connsiteY59"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01400" h="5029200" fill="none" extrusionOk="0">
                        <a:moveTo>
                          <a:pt x="0" y="0"/>
                        </a:moveTo>
                        <a:cubicBezTo>
                          <a:pt x="128083" y="-6296"/>
                          <a:pt x="258703" y="2391"/>
                          <a:pt x="365519" y="0"/>
                        </a:cubicBezTo>
                        <a:cubicBezTo>
                          <a:pt x="472335" y="-2391"/>
                          <a:pt x="777369" y="66927"/>
                          <a:pt x="955067" y="0"/>
                        </a:cubicBezTo>
                        <a:cubicBezTo>
                          <a:pt x="1132765" y="-66927"/>
                          <a:pt x="1386485" y="65079"/>
                          <a:pt x="1544614" y="0"/>
                        </a:cubicBezTo>
                        <a:cubicBezTo>
                          <a:pt x="1702743" y="-65079"/>
                          <a:pt x="1675331" y="23139"/>
                          <a:pt x="1798119" y="0"/>
                        </a:cubicBezTo>
                        <a:cubicBezTo>
                          <a:pt x="1920907" y="-23139"/>
                          <a:pt x="2170375" y="64098"/>
                          <a:pt x="2499681" y="0"/>
                        </a:cubicBezTo>
                        <a:cubicBezTo>
                          <a:pt x="2828987" y="-64098"/>
                          <a:pt x="2681275" y="17397"/>
                          <a:pt x="2753186" y="0"/>
                        </a:cubicBezTo>
                        <a:cubicBezTo>
                          <a:pt x="2825098" y="-17397"/>
                          <a:pt x="3067645" y="11964"/>
                          <a:pt x="3342734" y="0"/>
                        </a:cubicBezTo>
                        <a:cubicBezTo>
                          <a:pt x="3617823" y="-11964"/>
                          <a:pt x="3975278" y="30116"/>
                          <a:pt x="4156309" y="0"/>
                        </a:cubicBezTo>
                        <a:cubicBezTo>
                          <a:pt x="4337340" y="-30116"/>
                          <a:pt x="4595947" y="77503"/>
                          <a:pt x="4969884" y="0"/>
                        </a:cubicBezTo>
                        <a:cubicBezTo>
                          <a:pt x="5343821" y="-77503"/>
                          <a:pt x="5431244" y="75547"/>
                          <a:pt x="5671446" y="0"/>
                        </a:cubicBezTo>
                        <a:cubicBezTo>
                          <a:pt x="5911648" y="-75547"/>
                          <a:pt x="5941781" y="30802"/>
                          <a:pt x="6148979" y="0"/>
                        </a:cubicBezTo>
                        <a:cubicBezTo>
                          <a:pt x="6356177" y="-30802"/>
                          <a:pt x="6282100" y="23972"/>
                          <a:pt x="6402484" y="0"/>
                        </a:cubicBezTo>
                        <a:cubicBezTo>
                          <a:pt x="6522869" y="-23972"/>
                          <a:pt x="6713111" y="10631"/>
                          <a:pt x="6880018" y="0"/>
                        </a:cubicBezTo>
                        <a:cubicBezTo>
                          <a:pt x="7046925" y="-10631"/>
                          <a:pt x="7423500" y="72453"/>
                          <a:pt x="7581579" y="0"/>
                        </a:cubicBezTo>
                        <a:cubicBezTo>
                          <a:pt x="7739658" y="-72453"/>
                          <a:pt x="8201860" y="66713"/>
                          <a:pt x="8395155" y="0"/>
                        </a:cubicBezTo>
                        <a:cubicBezTo>
                          <a:pt x="8588450" y="-66713"/>
                          <a:pt x="8575185" y="10658"/>
                          <a:pt x="8648660" y="0"/>
                        </a:cubicBezTo>
                        <a:cubicBezTo>
                          <a:pt x="8722136" y="-10658"/>
                          <a:pt x="8846096" y="21345"/>
                          <a:pt x="8902165" y="0"/>
                        </a:cubicBezTo>
                        <a:cubicBezTo>
                          <a:pt x="8958234" y="-21345"/>
                          <a:pt x="9391730" y="34196"/>
                          <a:pt x="9715741" y="0"/>
                        </a:cubicBezTo>
                        <a:cubicBezTo>
                          <a:pt x="10039752" y="-34196"/>
                          <a:pt x="9867775" y="26319"/>
                          <a:pt x="9969246" y="0"/>
                        </a:cubicBezTo>
                        <a:cubicBezTo>
                          <a:pt x="10070717" y="-26319"/>
                          <a:pt x="10291351" y="8673"/>
                          <a:pt x="10558793" y="0"/>
                        </a:cubicBezTo>
                        <a:cubicBezTo>
                          <a:pt x="10826235" y="-8673"/>
                          <a:pt x="10907930" y="63762"/>
                          <a:pt x="11201400" y="0"/>
                        </a:cubicBezTo>
                        <a:cubicBezTo>
                          <a:pt x="11232824" y="192863"/>
                          <a:pt x="11156146" y="288148"/>
                          <a:pt x="11201400" y="458216"/>
                        </a:cubicBezTo>
                        <a:cubicBezTo>
                          <a:pt x="11246654" y="628284"/>
                          <a:pt x="11171793" y="924171"/>
                          <a:pt x="11201400" y="1117600"/>
                        </a:cubicBezTo>
                        <a:cubicBezTo>
                          <a:pt x="11231007" y="1311029"/>
                          <a:pt x="11162361" y="1482774"/>
                          <a:pt x="11201400" y="1776984"/>
                        </a:cubicBezTo>
                        <a:cubicBezTo>
                          <a:pt x="11240439" y="2071194"/>
                          <a:pt x="11185108" y="2025423"/>
                          <a:pt x="11201400" y="2184908"/>
                        </a:cubicBezTo>
                        <a:cubicBezTo>
                          <a:pt x="11217692" y="2344393"/>
                          <a:pt x="11140240" y="2480108"/>
                          <a:pt x="11201400" y="2743708"/>
                        </a:cubicBezTo>
                        <a:cubicBezTo>
                          <a:pt x="11262560" y="3007308"/>
                          <a:pt x="11150511" y="3127108"/>
                          <a:pt x="11201400" y="3252216"/>
                        </a:cubicBezTo>
                        <a:cubicBezTo>
                          <a:pt x="11252289" y="3377324"/>
                          <a:pt x="11195386" y="3612758"/>
                          <a:pt x="11201400" y="3760724"/>
                        </a:cubicBezTo>
                        <a:cubicBezTo>
                          <a:pt x="11207414" y="3908690"/>
                          <a:pt x="11154478" y="4164242"/>
                          <a:pt x="11201400" y="4269232"/>
                        </a:cubicBezTo>
                        <a:cubicBezTo>
                          <a:pt x="11248322" y="4374222"/>
                          <a:pt x="11132664" y="4690746"/>
                          <a:pt x="11201400" y="5029200"/>
                        </a:cubicBezTo>
                        <a:cubicBezTo>
                          <a:pt x="10910999" y="5082307"/>
                          <a:pt x="10582930" y="5017833"/>
                          <a:pt x="10387825" y="5029200"/>
                        </a:cubicBezTo>
                        <a:cubicBezTo>
                          <a:pt x="10192720" y="5040567"/>
                          <a:pt x="9873797" y="5027685"/>
                          <a:pt x="9574249" y="5029200"/>
                        </a:cubicBezTo>
                        <a:cubicBezTo>
                          <a:pt x="9274701" y="5030715"/>
                          <a:pt x="9137757" y="5017196"/>
                          <a:pt x="8984702" y="5029200"/>
                        </a:cubicBezTo>
                        <a:cubicBezTo>
                          <a:pt x="8831647" y="5041204"/>
                          <a:pt x="8537926" y="5002959"/>
                          <a:pt x="8171127" y="5029200"/>
                        </a:cubicBezTo>
                        <a:cubicBezTo>
                          <a:pt x="7804328" y="5055441"/>
                          <a:pt x="7702377" y="4963565"/>
                          <a:pt x="7357551" y="5029200"/>
                        </a:cubicBezTo>
                        <a:cubicBezTo>
                          <a:pt x="7012725" y="5094835"/>
                          <a:pt x="7155422" y="4997466"/>
                          <a:pt x="6992032" y="5029200"/>
                        </a:cubicBezTo>
                        <a:cubicBezTo>
                          <a:pt x="6828642" y="5060934"/>
                          <a:pt x="6689758" y="5020119"/>
                          <a:pt x="6514498" y="5029200"/>
                        </a:cubicBezTo>
                        <a:cubicBezTo>
                          <a:pt x="6339238" y="5038281"/>
                          <a:pt x="6154094" y="4981409"/>
                          <a:pt x="5924951" y="5029200"/>
                        </a:cubicBezTo>
                        <a:cubicBezTo>
                          <a:pt x="5695808" y="5076991"/>
                          <a:pt x="5539043" y="4975131"/>
                          <a:pt x="5335404" y="5029200"/>
                        </a:cubicBezTo>
                        <a:cubicBezTo>
                          <a:pt x="5131765" y="5083269"/>
                          <a:pt x="4873334" y="5015169"/>
                          <a:pt x="4633842" y="5029200"/>
                        </a:cubicBezTo>
                        <a:cubicBezTo>
                          <a:pt x="4394350" y="5043231"/>
                          <a:pt x="4354815" y="5019728"/>
                          <a:pt x="4268323" y="5029200"/>
                        </a:cubicBezTo>
                        <a:cubicBezTo>
                          <a:pt x="4181831" y="5038672"/>
                          <a:pt x="4046461" y="5013331"/>
                          <a:pt x="3902804" y="5029200"/>
                        </a:cubicBezTo>
                        <a:cubicBezTo>
                          <a:pt x="3759147" y="5045069"/>
                          <a:pt x="3344059" y="5001079"/>
                          <a:pt x="3089228" y="5029200"/>
                        </a:cubicBezTo>
                        <a:cubicBezTo>
                          <a:pt x="2834397" y="5057321"/>
                          <a:pt x="2485433" y="4983922"/>
                          <a:pt x="2275653" y="5029200"/>
                        </a:cubicBezTo>
                        <a:cubicBezTo>
                          <a:pt x="2065874" y="5074478"/>
                          <a:pt x="1923551" y="5009950"/>
                          <a:pt x="1686105" y="5029200"/>
                        </a:cubicBezTo>
                        <a:cubicBezTo>
                          <a:pt x="1448659" y="5048450"/>
                          <a:pt x="1502780" y="5013767"/>
                          <a:pt x="1432600" y="5029200"/>
                        </a:cubicBezTo>
                        <a:cubicBezTo>
                          <a:pt x="1362421" y="5044633"/>
                          <a:pt x="1302893" y="5012956"/>
                          <a:pt x="1179095" y="5029200"/>
                        </a:cubicBezTo>
                        <a:cubicBezTo>
                          <a:pt x="1055297" y="5045444"/>
                          <a:pt x="588260" y="4992569"/>
                          <a:pt x="0" y="5029200"/>
                        </a:cubicBezTo>
                        <a:cubicBezTo>
                          <a:pt x="-9503" y="4826079"/>
                          <a:pt x="6816" y="4672920"/>
                          <a:pt x="0" y="4520692"/>
                        </a:cubicBezTo>
                        <a:cubicBezTo>
                          <a:pt x="-6816" y="4368464"/>
                          <a:pt x="34748" y="4231720"/>
                          <a:pt x="0" y="4012184"/>
                        </a:cubicBezTo>
                        <a:cubicBezTo>
                          <a:pt x="-34748" y="3792648"/>
                          <a:pt x="48313" y="3620807"/>
                          <a:pt x="0" y="3503676"/>
                        </a:cubicBezTo>
                        <a:cubicBezTo>
                          <a:pt x="-48313" y="3386545"/>
                          <a:pt x="15230" y="3184980"/>
                          <a:pt x="0" y="3095752"/>
                        </a:cubicBezTo>
                        <a:cubicBezTo>
                          <a:pt x="-15230" y="3006524"/>
                          <a:pt x="31445" y="2799897"/>
                          <a:pt x="0" y="2687828"/>
                        </a:cubicBezTo>
                        <a:cubicBezTo>
                          <a:pt x="-31445" y="2575759"/>
                          <a:pt x="30819" y="2443461"/>
                          <a:pt x="0" y="2279904"/>
                        </a:cubicBezTo>
                        <a:cubicBezTo>
                          <a:pt x="-30819" y="2116347"/>
                          <a:pt x="41095" y="2054815"/>
                          <a:pt x="0" y="1871980"/>
                        </a:cubicBezTo>
                        <a:cubicBezTo>
                          <a:pt x="-41095" y="1689145"/>
                          <a:pt x="8346" y="1643954"/>
                          <a:pt x="0" y="1464056"/>
                        </a:cubicBezTo>
                        <a:cubicBezTo>
                          <a:pt x="-8346" y="1284158"/>
                          <a:pt x="21971" y="1085495"/>
                          <a:pt x="0" y="955548"/>
                        </a:cubicBezTo>
                        <a:cubicBezTo>
                          <a:pt x="-21971" y="825601"/>
                          <a:pt x="25707" y="643357"/>
                          <a:pt x="0" y="547624"/>
                        </a:cubicBezTo>
                        <a:cubicBezTo>
                          <a:pt x="-25707" y="451891"/>
                          <a:pt x="55845" y="151825"/>
                          <a:pt x="0" y="0"/>
                        </a:cubicBezTo>
                        <a:close/>
                      </a:path>
                      <a:path w="11201400" h="5029200" stroke="0" extrusionOk="0">
                        <a:moveTo>
                          <a:pt x="0" y="0"/>
                        </a:moveTo>
                        <a:cubicBezTo>
                          <a:pt x="184974" y="-31413"/>
                          <a:pt x="309652" y="4513"/>
                          <a:pt x="477533" y="0"/>
                        </a:cubicBezTo>
                        <a:cubicBezTo>
                          <a:pt x="645414" y="-4513"/>
                          <a:pt x="633635" y="4088"/>
                          <a:pt x="731039" y="0"/>
                        </a:cubicBezTo>
                        <a:cubicBezTo>
                          <a:pt x="828443" y="-4088"/>
                          <a:pt x="1268308" y="9575"/>
                          <a:pt x="1544614" y="0"/>
                        </a:cubicBezTo>
                        <a:cubicBezTo>
                          <a:pt x="1820920" y="-9575"/>
                          <a:pt x="1848903" y="31276"/>
                          <a:pt x="2022147" y="0"/>
                        </a:cubicBezTo>
                        <a:cubicBezTo>
                          <a:pt x="2195391" y="-31276"/>
                          <a:pt x="2329339" y="17901"/>
                          <a:pt x="2499681" y="0"/>
                        </a:cubicBezTo>
                        <a:cubicBezTo>
                          <a:pt x="2670023" y="-17901"/>
                          <a:pt x="3133603" y="51997"/>
                          <a:pt x="3313256" y="0"/>
                        </a:cubicBezTo>
                        <a:cubicBezTo>
                          <a:pt x="3492910" y="-51997"/>
                          <a:pt x="3589133" y="18401"/>
                          <a:pt x="3678776" y="0"/>
                        </a:cubicBezTo>
                        <a:cubicBezTo>
                          <a:pt x="3768419" y="-18401"/>
                          <a:pt x="4279651" y="81582"/>
                          <a:pt x="4492351" y="0"/>
                        </a:cubicBezTo>
                        <a:cubicBezTo>
                          <a:pt x="4705052" y="-81582"/>
                          <a:pt x="5132592" y="12856"/>
                          <a:pt x="5305926" y="0"/>
                        </a:cubicBezTo>
                        <a:cubicBezTo>
                          <a:pt x="5479260" y="-12856"/>
                          <a:pt x="5732551" y="16861"/>
                          <a:pt x="5895474" y="0"/>
                        </a:cubicBezTo>
                        <a:cubicBezTo>
                          <a:pt x="6058397" y="-16861"/>
                          <a:pt x="6528698" y="36471"/>
                          <a:pt x="6709049" y="0"/>
                        </a:cubicBezTo>
                        <a:cubicBezTo>
                          <a:pt x="6889401" y="-36471"/>
                          <a:pt x="7006070" y="39203"/>
                          <a:pt x="7186582" y="0"/>
                        </a:cubicBezTo>
                        <a:cubicBezTo>
                          <a:pt x="7367094" y="-39203"/>
                          <a:pt x="7504117" y="45910"/>
                          <a:pt x="7664116" y="0"/>
                        </a:cubicBezTo>
                        <a:cubicBezTo>
                          <a:pt x="7824115" y="-45910"/>
                          <a:pt x="8045510" y="24117"/>
                          <a:pt x="8365677" y="0"/>
                        </a:cubicBezTo>
                        <a:cubicBezTo>
                          <a:pt x="8685844" y="-24117"/>
                          <a:pt x="8691548" y="33954"/>
                          <a:pt x="8843211" y="0"/>
                        </a:cubicBezTo>
                        <a:cubicBezTo>
                          <a:pt x="8994874" y="-33954"/>
                          <a:pt x="9447867" y="4254"/>
                          <a:pt x="9656786" y="0"/>
                        </a:cubicBezTo>
                        <a:cubicBezTo>
                          <a:pt x="9865705" y="-4254"/>
                          <a:pt x="10160716" y="77239"/>
                          <a:pt x="10470361" y="0"/>
                        </a:cubicBezTo>
                        <a:cubicBezTo>
                          <a:pt x="10780006" y="-77239"/>
                          <a:pt x="11052490" y="63151"/>
                          <a:pt x="11201400" y="0"/>
                        </a:cubicBezTo>
                        <a:cubicBezTo>
                          <a:pt x="11250445" y="205243"/>
                          <a:pt x="11147439" y="297694"/>
                          <a:pt x="11201400" y="508508"/>
                        </a:cubicBezTo>
                        <a:cubicBezTo>
                          <a:pt x="11255361" y="719322"/>
                          <a:pt x="11169053" y="774660"/>
                          <a:pt x="11201400" y="916432"/>
                        </a:cubicBezTo>
                        <a:cubicBezTo>
                          <a:pt x="11233747" y="1058204"/>
                          <a:pt x="11146902" y="1200704"/>
                          <a:pt x="11201400" y="1374648"/>
                        </a:cubicBezTo>
                        <a:cubicBezTo>
                          <a:pt x="11255898" y="1548592"/>
                          <a:pt x="11171166" y="1829397"/>
                          <a:pt x="11201400" y="1983740"/>
                        </a:cubicBezTo>
                        <a:cubicBezTo>
                          <a:pt x="11231634" y="2138083"/>
                          <a:pt x="11196998" y="2328673"/>
                          <a:pt x="11201400" y="2492248"/>
                        </a:cubicBezTo>
                        <a:cubicBezTo>
                          <a:pt x="11205802" y="2655823"/>
                          <a:pt x="11172910" y="2851035"/>
                          <a:pt x="11201400" y="2950464"/>
                        </a:cubicBezTo>
                        <a:cubicBezTo>
                          <a:pt x="11229890" y="3049893"/>
                          <a:pt x="11137580" y="3375872"/>
                          <a:pt x="11201400" y="3559556"/>
                        </a:cubicBezTo>
                        <a:cubicBezTo>
                          <a:pt x="11265220" y="3743240"/>
                          <a:pt x="11136876" y="3933020"/>
                          <a:pt x="11201400" y="4118356"/>
                        </a:cubicBezTo>
                        <a:cubicBezTo>
                          <a:pt x="11265924" y="4303692"/>
                          <a:pt x="11155883" y="4603082"/>
                          <a:pt x="11201400" y="5029200"/>
                        </a:cubicBezTo>
                        <a:cubicBezTo>
                          <a:pt x="10899711" y="5091161"/>
                          <a:pt x="10649265" y="4938932"/>
                          <a:pt x="10387825" y="5029200"/>
                        </a:cubicBezTo>
                        <a:cubicBezTo>
                          <a:pt x="10126385" y="5119468"/>
                          <a:pt x="9887954" y="5022694"/>
                          <a:pt x="9686263" y="5029200"/>
                        </a:cubicBezTo>
                        <a:cubicBezTo>
                          <a:pt x="9484572" y="5035706"/>
                          <a:pt x="9430695" y="4988166"/>
                          <a:pt x="9320744" y="5029200"/>
                        </a:cubicBezTo>
                        <a:cubicBezTo>
                          <a:pt x="9210793" y="5070234"/>
                          <a:pt x="8903290" y="4958283"/>
                          <a:pt x="8619183" y="5029200"/>
                        </a:cubicBezTo>
                        <a:cubicBezTo>
                          <a:pt x="8335076" y="5100117"/>
                          <a:pt x="8442249" y="5017497"/>
                          <a:pt x="8365677" y="5029200"/>
                        </a:cubicBezTo>
                        <a:cubicBezTo>
                          <a:pt x="8289105" y="5040903"/>
                          <a:pt x="7813984" y="5017581"/>
                          <a:pt x="7664116" y="5029200"/>
                        </a:cubicBezTo>
                        <a:cubicBezTo>
                          <a:pt x="7514248" y="5040819"/>
                          <a:pt x="7469332" y="4995712"/>
                          <a:pt x="7298596" y="5029200"/>
                        </a:cubicBezTo>
                        <a:cubicBezTo>
                          <a:pt x="7127860" y="5062688"/>
                          <a:pt x="7132325" y="5016806"/>
                          <a:pt x="7045091" y="5029200"/>
                        </a:cubicBezTo>
                        <a:cubicBezTo>
                          <a:pt x="6957858" y="5041594"/>
                          <a:pt x="6817462" y="5026154"/>
                          <a:pt x="6679572" y="5029200"/>
                        </a:cubicBezTo>
                        <a:cubicBezTo>
                          <a:pt x="6541682" y="5032246"/>
                          <a:pt x="6246064" y="4976507"/>
                          <a:pt x="5978010" y="5029200"/>
                        </a:cubicBezTo>
                        <a:cubicBezTo>
                          <a:pt x="5709956" y="5081893"/>
                          <a:pt x="5755865" y="5009375"/>
                          <a:pt x="5612491" y="5029200"/>
                        </a:cubicBezTo>
                        <a:cubicBezTo>
                          <a:pt x="5469117" y="5049025"/>
                          <a:pt x="5432314" y="5015905"/>
                          <a:pt x="5358986" y="5029200"/>
                        </a:cubicBezTo>
                        <a:cubicBezTo>
                          <a:pt x="5285658" y="5042495"/>
                          <a:pt x="5109490" y="4989265"/>
                          <a:pt x="4993466" y="5029200"/>
                        </a:cubicBezTo>
                        <a:cubicBezTo>
                          <a:pt x="4877442" y="5069135"/>
                          <a:pt x="4738070" y="4997893"/>
                          <a:pt x="4515933" y="5029200"/>
                        </a:cubicBezTo>
                        <a:cubicBezTo>
                          <a:pt x="4293796" y="5060507"/>
                          <a:pt x="4084713" y="4979348"/>
                          <a:pt x="3926385" y="5029200"/>
                        </a:cubicBezTo>
                        <a:cubicBezTo>
                          <a:pt x="3768057" y="5079052"/>
                          <a:pt x="3656095" y="4985564"/>
                          <a:pt x="3560866" y="5029200"/>
                        </a:cubicBezTo>
                        <a:cubicBezTo>
                          <a:pt x="3465637" y="5072836"/>
                          <a:pt x="3020303" y="4945340"/>
                          <a:pt x="2747291" y="5029200"/>
                        </a:cubicBezTo>
                        <a:cubicBezTo>
                          <a:pt x="2474280" y="5113060"/>
                          <a:pt x="2403711" y="4973158"/>
                          <a:pt x="2157743" y="5029200"/>
                        </a:cubicBezTo>
                        <a:cubicBezTo>
                          <a:pt x="1911775" y="5085242"/>
                          <a:pt x="1596183" y="5005299"/>
                          <a:pt x="1344168" y="5029200"/>
                        </a:cubicBezTo>
                        <a:cubicBezTo>
                          <a:pt x="1092153" y="5053101"/>
                          <a:pt x="985945" y="4984276"/>
                          <a:pt x="642607" y="5029200"/>
                        </a:cubicBezTo>
                        <a:cubicBezTo>
                          <a:pt x="299269" y="5074124"/>
                          <a:pt x="255732" y="5010309"/>
                          <a:pt x="0" y="5029200"/>
                        </a:cubicBezTo>
                        <a:cubicBezTo>
                          <a:pt x="-60479" y="4838268"/>
                          <a:pt x="51474" y="4651494"/>
                          <a:pt x="0" y="4420108"/>
                        </a:cubicBezTo>
                        <a:cubicBezTo>
                          <a:pt x="-51474" y="4188722"/>
                          <a:pt x="50506" y="3946578"/>
                          <a:pt x="0" y="3811016"/>
                        </a:cubicBezTo>
                        <a:cubicBezTo>
                          <a:pt x="-50506" y="3675454"/>
                          <a:pt x="57298" y="3484806"/>
                          <a:pt x="0" y="3252216"/>
                        </a:cubicBezTo>
                        <a:cubicBezTo>
                          <a:pt x="-57298" y="3019626"/>
                          <a:pt x="38976" y="2884126"/>
                          <a:pt x="0" y="2592832"/>
                        </a:cubicBezTo>
                        <a:cubicBezTo>
                          <a:pt x="-38976" y="2301538"/>
                          <a:pt x="24818" y="2143873"/>
                          <a:pt x="0" y="1933448"/>
                        </a:cubicBezTo>
                        <a:cubicBezTo>
                          <a:pt x="-24818" y="1723023"/>
                          <a:pt x="45872" y="1523659"/>
                          <a:pt x="0" y="1324356"/>
                        </a:cubicBezTo>
                        <a:cubicBezTo>
                          <a:pt x="-45872" y="1125053"/>
                          <a:pt x="61943" y="842802"/>
                          <a:pt x="0" y="715264"/>
                        </a:cubicBezTo>
                        <a:cubicBezTo>
                          <a:pt x="-61943" y="587726"/>
                          <a:pt x="66499" y="1758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anchor="t"/>
          <a:lstStyle/>
          <a:p>
            <a:pPr marL="0" indent="0">
              <a:lnSpc>
                <a:spcPct val="100000"/>
              </a:lnSpc>
              <a:spcBef>
                <a:spcPts val="600"/>
              </a:spcBef>
              <a:buClr>
                <a:schemeClr val="bg1"/>
              </a:buClr>
              <a:buNone/>
            </a:pPr>
            <a:r>
              <a:rPr lang="en-US" dirty="0">
                <a:solidFill>
                  <a:schemeClr val="bg1"/>
                </a:solidFill>
                <a:effectLst/>
                <a:latin typeface="Calibri" panose="020F0502020204030204" pitchFamily="34" charset="0"/>
              </a:rPr>
              <a:t> </a:t>
            </a:r>
          </a:p>
        </p:txBody>
      </p:sp>
      <p:sp>
        <p:nvSpPr>
          <p:cNvPr id="2" name="TextBox 1"/>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a:solidFill>
                <a:srgbClr val="F48634"/>
              </a:solidFill>
              <a:effectLst>
                <a:outerShdw blurRad="50800" dist="38100" dir="2700000" algn="tl">
                  <a:schemeClr val="bg2">
                    <a:lumMod val="50000"/>
                    <a:alpha val="43000"/>
                  </a:schemeClr>
                </a:outerShdw>
              </a:effectLst>
            </a:endParaRPr>
          </a:p>
        </p:txBody>
      </p:sp>
      <p:grpSp>
        <p:nvGrpSpPr>
          <p:cNvPr id="12" name="Group 11">
            <a:extLst>
              <a:ext uri="{FF2B5EF4-FFF2-40B4-BE49-F238E27FC236}">
                <a16:creationId xmlns:a16="http://schemas.microsoft.com/office/drawing/2014/main" id="{27A6805B-6AE7-444F-87BC-E2C185A54AE3}"/>
              </a:ext>
            </a:extLst>
          </p:cNvPr>
          <p:cNvGrpSpPr/>
          <p:nvPr/>
        </p:nvGrpSpPr>
        <p:grpSpPr>
          <a:xfrm>
            <a:off x="10684615" y="76200"/>
            <a:ext cx="1429597" cy="874600"/>
            <a:chOff x="10684615" y="76200"/>
            <a:chExt cx="1429597" cy="874600"/>
          </a:xfrm>
        </p:grpSpPr>
        <p:sp>
          <p:nvSpPr>
            <p:cNvPr id="7" name="TextBox 6">
              <a:extLst>
                <a:ext uri="{FF2B5EF4-FFF2-40B4-BE49-F238E27FC236}">
                  <a16:creationId xmlns:a16="http://schemas.microsoft.com/office/drawing/2014/main" id="{F54AAE8F-7DD7-A549-9A51-7164B415DA87}"/>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8" name="TextBox 7">
              <a:extLst>
                <a:ext uri="{FF2B5EF4-FFF2-40B4-BE49-F238E27FC236}">
                  <a16:creationId xmlns:a16="http://schemas.microsoft.com/office/drawing/2014/main" id="{99987F2E-D1FB-8141-BBA7-BB210524B9AB}"/>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pic>
        <p:nvPicPr>
          <p:cNvPr id="11" name="Picture 10">
            <a:extLst>
              <a:ext uri="{FF2B5EF4-FFF2-40B4-BE49-F238E27FC236}">
                <a16:creationId xmlns:a16="http://schemas.microsoft.com/office/drawing/2014/main" id="{C552BA76-2E61-7643-911A-DADDD0457C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812" y="2362200"/>
            <a:ext cx="4364734" cy="2438400"/>
          </a:xfrm>
          <a:prstGeom prst="rect">
            <a:avLst/>
          </a:prstGeom>
        </p:spPr>
      </p:pic>
      <p:sp>
        <p:nvSpPr>
          <p:cNvPr id="17" name="Rectangle: Rounded Corners 13">
            <a:extLst>
              <a:ext uri="{FF2B5EF4-FFF2-40B4-BE49-F238E27FC236}">
                <a16:creationId xmlns:a16="http://schemas.microsoft.com/office/drawing/2014/main" id="{09224083-26E0-2A48-A7DB-C618E74276F0}"/>
              </a:ext>
            </a:extLst>
          </p:cNvPr>
          <p:cNvSpPr/>
          <p:nvPr/>
        </p:nvSpPr>
        <p:spPr>
          <a:xfrm>
            <a:off x="5561012" y="1981200"/>
            <a:ext cx="5562600" cy="3276600"/>
          </a:xfrm>
          <a:prstGeom prst="roundRect">
            <a:avLst/>
          </a:prstGeom>
          <a:solidFill>
            <a:srgbClr val="663300"/>
          </a:solidFill>
        </p:spPr>
        <p:style>
          <a:lnRef idx="2">
            <a:schemeClr val="dk1"/>
          </a:lnRef>
          <a:fillRef idx="1">
            <a:schemeClr val="lt1"/>
          </a:fillRef>
          <a:effectRef idx="0">
            <a:schemeClr val="dk1"/>
          </a:effectRef>
          <a:fontRef idx="minor">
            <a:schemeClr val="dk1"/>
          </a:fontRef>
        </p:style>
        <p:txBody>
          <a:bodyPr rtlCol="0" anchor="ctr"/>
          <a:lstStyle/>
          <a:p>
            <a:r>
              <a:rPr lang="en-US" sz="2400" dirty="0">
                <a:hlinkClick r:id="rId4"/>
              </a:rPr>
              <a:t>https://keck.usc.edu/atri/</a:t>
            </a:r>
            <a:endParaRPr lang="en-US" sz="2400" dirty="0"/>
          </a:p>
          <a:p>
            <a:endParaRPr lang="en-US" sz="2400" dirty="0">
              <a:solidFill>
                <a:schemeClr val="tx1"/>
              </a:solidFill>
              <a:latin typeface="Calibri" panose="020F0502020204030204" pitchFamily="34" charset="0"/>
              <a:cs typeface="Calibri" panose="020F0502020204030204" pitchFamily="34" charset="0"/>
            </a:endParaRPr>
          </a:p>
          <a:p>
            <a:r>
              <a:rPr lang="en-US" sz="2400" dirty="0">
                <a:solidFill>
                  <a:schemeClr val="tx1"/>
                </a:solidFill>
                <a:latin typeface="Calibri" panose="020F0502020204030204" pitchFamily="34" charset="0"/>
                <a:cs typeface="Calibri" panose="020F0502020204030204" pitchFamily="34" charset="0"/>
              </a:rPr>
              <a:t>USC ATRI is an academic organization leading a consortium dedicated to the acceleration of therapeutic interventions for Alzheimer’s disease (AD)</a:t>
            </a:r>
          </a:p>
        </p:txBody>
      </p:sp>
    </p:spTree>
    <p:extLst>
      <p:ext uri="{BB962C8B-B14F-4D97-AF65-F5344CB8AC3E}">
        <p14:creationId xmlns:p14="http://schemas.microsoft.com/office/powerpoint/2010/main" val="265919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4D2B28B4-7B9C-904F-A0C3-BF31AA7284B7}"/>
              </a:ext>
            </a:extLst>
          </p:cNvPr>
          <p:cNvSpPr txBox="1">
            <a:spLocks/>
          </p:cNvSpPr>
          <p:nvPr/>
        </p:nvSpPr>
        <p:spPr>
          <a:xfrm>
            <a:off x="455612" y="1295400"/>
            <a:ext cx="11201400" cy="5029200"/>
          </a:xfrm>
          <a:prstGeom prst="rect">
            <a:avLst/>
          </a:prstGeom>
          <a:solidFill>
            <a:schemeClr val="accent2">
              <a:lumMod val="20000"/>
              <a:lumOff val="80000"/>
            </a:schemeClr>
          </a:solidFill>
          <a:ln w="25400" cap="flat" cmpd="sng" algn="ctr">
            <a:solidFill>
              <a:srgbClr val="663300"/>
            </a:solidFill>
            <a:prstDash val="solid"/>
            <a:extLst>
              <a:ext uri="{C807C97D-BFC1-408E-A445-0C87EB9F89A2}">
                <ask:lineSketchStyleProps xmlns:ask="http://schemas.microsoft.com/office/drawing/2018/sketchyshapes" sd="1219033472">
                  <a:custGeom>
                    <a:avLst/>
                    <a:gdLst>
                      <a:gd name="connsiteX0" fmla="*/ 0 w 11201400"/>
                      <a:gd name="connsiteY0" fmla="*/ 0 h 5029200"/>
                      <a:gd name="connsiteX1" fmla="*/ 365519 w 11201400"/>
                      <a:gd name="connsiteY1" fmla="*/ 0 h 5029200"/>
                      <a:gd name="connsiteX2" fmla="*/ 955067 w 11201400"/>
                      <a:gd name="connsiteY2" fmla="*/ 0 h 5029200"/>
                      <a:gd name="connsiteX3" fmla="*/ 1544614 w 11201400"/>
                      <a:gd name="connsiteY3" fmla="*/ 0 h 5029200"/>
                      <a:gd name="connsiteX4" fmla="*/ 1798119 w 11201400"/>
                      <a:gd name="connsiteY4" fmla="*/ 0 h 5029200"/>
                      <a:gd name="connsiteX5" fmla="*/ 2499681 w 11201400"/>
                      <a:gd name="connsiteY5" fmla="*/ 0 h 5029200"/>
                      <a:gd name="connsiteX6" fmla="*/ 2753186 w 11201400"/>
                      <a:gd name="connsiteY6" fmla="*/ 0 h 5029200"/>
                      <a:gd name="connsiteX7" fmla="*/ 3342734 w 11201400"/>
                      <a:gd name="connsiteY7" fmla="*/ 0 h 5029200"/>
                      <a:gd name="connsiteX8" fmla="*/ 4156309 w 11201400"/>
                      <a:gd name="connsiteY8" fmla="*/ 0 h 5029200"/>
                      <a:gd name="connsiteX9" fmla="*/ 4969884 w 11201400"/>
                      <a:gd name="connsiteY9" fmla="*/ 0 h 5029200"/>
                      <a:gd name="connsiteX10" fmla="*/ 5671446 w 11201400"/>
                      <a:gd name="connsiteY10" fmla="*/ 0 h 5029200"/>
                      <a:gd name="connsiteX11" fmla="*/ 6148979 w 11201400"/>
                      <a:gd name="connsiteY11" fmla="*/ 0 h 5029200"/>
                      <a:gd name="connsiteX12" fmla="*/ 6402484 w 11201400"/>
                      <a:gd name="connsiteY12" fmla="*/ 0 h 5029200"/>
                      <a:gd name="connsiteX13" fmla="*/ 6880018 w 11201400"/>
                      <a:gd name="connsiteY13" fmla="*/ 0 h 5029200"/>
                      <a:gd name="connsiteX14" fmla="*/ 7581579 w 11201400"/>
                      <a:gd name="connsiteY14" fmla="*/ 0 h 5029200"/>
                      <a:gd name="connsiteX15" fmla="*/ 8395155 w 11201400"/>
                      <a:gd name="connsiteY15" fmla="*/ 0 h 5029200"/>
                      <a:gd name="connsiteX16" fmla="*/ 8648660 w 11201400"/>
                      <a:gd name="connsiteY16" fmla="*/ 0 h 5029200"/>
                      <a:gd name="connsiteX17" fmla="*/ 8902165 w 11201400"/>
                      <a:gd name="connsiteY17" fmla="*/ 0 h 5029200"/>
                      <a:gd name="connsiteX18" fmla="*/ 9715741 w 11201400"/>
                      <a:gd name="connsiteY18" fmla="*/ 0 h 5029200"/>
                      <a:gd name="connsiteX19" fmla="*/ 9969246 w 11201400"/>
                      <a:gd name="connsiteY19" fmla="*/ 0 h 5029200"/>
                      <a:gd name="connsiteX20" fmla="*/ 10558793 w 11201400"/>
                      <a:gd name="connsiteY20" fmla="*/ 0 h 5029200"/>
                      <a:gd name="connsiteX21" fmla="*/ 11201400 w 11201400"/>
                      <a:gd name="connsiteY21" fmla="*/ 0 h 5029200"/>
                      <a:gd name="connsiteX22" fmla="*/ 11201400 w 11201400"/>
                      <a:gd name="connsiteY22" fmla="*/ 458216 h 5029200"/>
                      <a:gd name="connsiteX23" fmla="*/ 11201400 w 11201400"/>
                      <a:gd name="connsiteY23" fmla="*/ 1117600 h 5029200"/>
                      <a:gd name="connsiteX24" fmla="*/ 11201400 w 11201400"/>
                      <a:gd name="connsiteY24" fmla="*/ 1776984 h 5029200"/>
                      <a:gd name="connsiteX25" fmla="*/ 11201400 w 11201400"/>
                      <a:gd name="connsiteY25" fmla="*/ 2184908 h 5029200"/>
                      <a:gd name="connsiteX26" fmla="*/ 11201400 w 11201400"/>
                      <a:gd name="connsiteY26" fmla="*/ 2743708 h 5029200"/>
                      <a:gd name="connsiteX27" fmla="*/ 11201400 w 11201400"/>
                      <a:gd name="connsiteY27" fmla="*/ 3252216 h 5029200"/>
                      <a:gd name="connsiteX28" fmla="*/ 11201400 w 11201400"/>
                      <a:gd name="connsiteY28" fmla="*/ 3760724 h 5029200"/>
                      <a:gd name="connsiteX29" fmla="*/ 11201400 w 11201400"/>
                      <a:gd name="connsiteY29" fmla="*/ 4269232 h 5029200"/>
                      <a:gd name="connsiteX30" fmla="*/ 11201400 w 11201400"/>
                      <a:gd name="connsiteY30" fmla="*/ 5029200 h 5029200"/>
                      <a:gd name="connsiteX31" fmla="*/ 10387825 w 11201400"/>
                      <a:gd name="connsiteY31" fmla="*/ 5029200 h 5029200"/>
                      <a:gd name="connsiteX32" fmla="*/ 9574249 w 11201400"/>
                      <a:gd name="connsiteY32" fmla="*/ 5029200 h 5029200"/>
                      <a:gd name="connsiteX33" fmla="*/ 8984702 w 11201400"/>
                      <a:gd name="connsiteY33" fmla="*/ 5029200 h 5029200"/>
                      <a:gd name="connsiteX34" fmla="*/ 8171127 w 11201400"/>
                      <a:gd name="connsiteY34" fmla="*/ 5029200 h 5029200"/>
                      <a:gd name="connsiteX35" fmla="*/ 7357551 w 11201400"/>
                      <a:gd name="connsiteY35" fmla="*/ 5029200 h 5029200"/>
                      <a:gd name="connsiteX36" fmla="*/ 6992032 w 11201400"/>
                      <a:gd name="connsiteY36" fmla="*/ 5029200 h 5029200"/>
                      <a:gd name="connsiteX37" fmla="*/ 6514498 w 11201400"/>
                      <a:gd name="connsiteY37" fmla="*/ 5029200 h 5029200"/>
                      <a:gd name="connsiteX38" fmla="*/ 5924951 w 11201400"/>
                      <a:gd name="connsiteY38" fmla="*/ 5029200 h 5029200"/>
                      <a:gd name="connsiteX39" fmla="*/ 5335404 w 11201400"/>
                      <a:gd name="connsiteY39" fmla="*/ 5029200 h 5029200"/>
                      <a:gd name="connsiteX40" fmla="*/ 4633842 w 11201400"/>
                      <a:gd name="connsiteY40" fmla="*/ 5029200 h 5029200"/>
                      <a:gd name="connsiteX41" fmla="*/ 4268323 w 11201400"/>
                      <a:gd name="connsiteY41" fmla="*/ 5029200 h 5029200"/>
                      <a:gd name="connsiteX42" fmla="*/ 3902804 w 11201400"/>
                      <a:gd name="connsiteY42" fmla="*/ 5029200 h 5029200"/>
                      <a:gd name="connsiteX43" fmla="*/ 3089228 w 11201400"/>
                      <a:gd name="connsiteY43" fmla="*/ 5029200 h 5029200"/>
                      <a:gd name="connsiteX44" fmla="*/ 2275653 w 11201400"/>
                      <a:gd name="connsiteY44" fmla="*/ 5029200 h 5029200"/>
                      <a:gd name="connsiteX45" fmla="*/ 1686105 w 11201400"/>
                      <a:gd name="connsiteY45" fmla="*/ 5029200 h 5029200"/>
                      <a:gd name="connsiteX46" fmla="*/ 1432600 w 11201400"/>
                      <a:gd name="connsiteY46" fmla="*/ 5029200 h 5029200"/>
                      <a:gd name="connsiteX47" fmla="*/ 1179095 w 11201400"/>
                      <a:gd name="connsiteY47" fmla="*/ 5029200 h 5029200"/>
                      <a:gd name="connsiteX48" fmla="*/ 0 w 11201400"/>
                      <a:gd name="connsiteY48" fmla="*/ 5029200 h 5029200"/>
                      <a:gd name="connsiteX49" fmla="*/ 0 w 11201400"/>
                      <a:gd name="connsiteY49" fmla="*/ 4520692 h 5029200"/>
                      <a:gd name="connsiteX50" fmla="*/ 0 w 11201400"/>
                      <a:gd name="connsiteY50" fmla="*/ 4012184 h 5029200"/>
                      <a:gd name="connsiteX51" fmla="*/ 0 w 11201400"/>
                      <a:gd name="connsiteY51" fmla="*/ 3503676 h 5029200"/>
                      <a:gd name="connsiteX52" fmla="*/ 0 w 11201400"/>
                      <a:gd name="connsiteY52" fmla="*/ 3095752 h 5029200"/>
                      <a:gd name="connsiteX53" fmla="*/ 0 w 11201400"/>
                      <a:gd name="connsiteY53" fmla="*/ 2687828 h 5029200"/>
                      <a:gd name="connsiteX54" fmla="*/ 0 w 11201400"/>
                      <a:gd name="connsiteY54" fmla="*/ 2279904 h 5029200"/>
                      <a:gd name="connsiteX55" fmla="*/ 0 w 11201400"/>
                      <a:gd name="connsiteY55" fmla="*/ 1871980 h 5029200"/>
                      <a:gd name="connsiteX56" fmla="*/ 0 w 11201400"/>
                      <a:gd name="connsiteY56" fmla="*/ 1464056 h 5029200"/>
                      <a:gd name="connsiteX57" fmla="*/ 0 w 11201400"/>
                      <a:gd name="connsiteY57" fmla="*/ 955548 h 5029200"/>
                      <a:gd name="connsiteX58" fmla="*/ 0 w 11201400"/>
                      <a:gd name="connsiteY58" fmla="*/ 547624 h 5029200"/>
                      <a:gd name="connsiteX59" fmla="*/ 0 w 11201400"/>
                      <a:gd name="connsiteY59"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01400" h="5029200" fill="none" extrusionOk="0">
                        <a:moveTo>
                          <a:pt x="0" y="0"/>
                        </a:moveTo>
                        <a:cubicBezTo>
                          <a:pt x="128083" y="-6296"/>
                          <a:pt x="258703" y="2391"/>
                          <a:pt x="365519" y="0"/>
                        </a:cubicBezTo>
                        <a:cubicBezTo>
                          <a:pt x="472335" y="-2391"/>
                          <a:pt x="777369" y="66927"/>
                          <a:pt x="955067" y="0"/>
                        </a:cubicBezTo>
                        <a:cubicBezTo>
                          <a:pt x="1132765" y="-66927"/>
                          <a:pt x="1386485" y="65079"/>
                          <a:pt x="1544614" y="0"/>
                        </a:cubicBezTo>
                        <a:cubicBezTo>
                          <a:pt x="1702743" y="-65079"/>
                          <a:pt x="1675331" y="23139"/>
                          <a:pt x="1798119" y="0"/>
                        </a:cubicBezTo>
                        <a:cubicBezTo>
                          <a:pt x="1920907" y="-23139"/>
                          <a:pt x="2170375" y="64098"/>
                          <a:pt x="2499681" y="0"/>
                        </a:cubicBezTo>
                        <a:cubicBezTo>
                          <a:pt x="2828987" y="-64098"/>
                          <a:pt x="2681275" y="17397"/>
                          <a:pt x="2753186" y="0"/>
                        </a:cubicBezTo>
                        <a:cubicBezTo>
                          <a:pt x="2825098" y="-17397"/>
                          <a:pt x="3067645" y="11964"/>
                          <a:pt x="3342734" y="0"/>
                        </a:cubicBezTo>
                        <a:cubicBezTo>
                          <a:pt x="3617823" y="-11964"/>
                          <a:pt x="3975278" y="30116"/>
                          <a:pt x="4156309" y="0"/>
                        </a:cubicBezTo>
                        <a:cubicBezTo>
                          <a:pt x="4337340" y="-30116"/>
                          <a:pt x="4595947" y="77503"/>
                          <a:pt x="4969884" y="0"/>
                        </a:cubicBezTo>
                        <a:cubicBezTo>
                          <a:pt x="5343821" y="-77503"/>
                          <a:pt x="5431244" y="75547"/>
                          <a:pt x="5671446" y="0"/>
                        </a:cubicBezTo>
                        <a:cubicBezTo>
                          <a:pt x="5911648" y="-75547"/>
                          <a:pt x="5941781" y="30802"/>
                          <a:pt x="6148979" y="0"/>
                        </a:cubicBezTo>
                        <a:cubicBezTo>
                          <a:pt x="6356177" y="-30802"/>
                          <a:pt x="6282100" y="23972"/>
                          <a:pt x="6402484" y="0"/>
                        </a:cubicBezTo>
                        <a:cubicBezTo>
                          <a:pt x="6522869" y="-23972"/>
                          <a:pt x="6713111" y="10631"/>
                          <a:pt x="6880018" y="0"/>
                        </a:cubicBezTo>
                        <a:cubicBezTo>
                          <a:pt x="7046925" y="-10631"/>
                          <a:pt x="7423500" y="72453"/>
                          <a:pt x="7581579" y="0"/>
                        </a:cubicBezTo>
                        <a:cubicBezTo>
                          <a:pt x="7739658" y="-72453"/>
                          <a:pt x="8201860" y="66713"/>
                          <a:pt x="8395155" y="0"/>
                        </a:cubicBezTo>
                        <a:cubicBezTo>
                          <a:pt x="8588450" y="-66713"/>
                          <a:pt x="8575185" y="10658"/>
                          <a:pt x="8648660" y="0"/>
                        </a:cubicBezTo>
                        <a:cubicBezTo>
                          <a:pt x="8722136" y="-10658"/>
                          <a:pt x="8846096" y="21345"/>
                          <a:pt x="8902165" y="0"/>
                        </a:cubicBezTo>
                        <a:cubicBezTo>
                          <a:pt x="8958234" y="-21345"/>
                          <a:pt x="9391730" y="34196"/>
                          <a:pt x="9715741" y="0"/>
                        </a:cubicBezTo>
                        <a:cubicBezTo>
                          <a:pt x="10039752" y="-34196"/>
                          <a:pt x="9867775" y="26319"/>
                          <a:pt x="9969246" y="0"/>
                        </a:cubicBezTo>
                        <a:cubicBezTo>
                          <a:pt x="10070717" y="-26319"/>
                          <a:pt x="10291351" y="8673"/>
                          <a:pt x="10558793" y="0"/>
                        </a:cubicBezTo>
                        <a:cubicBezTo>
                          <a:pt x="10826235" y="-8673"/>
                          <a:pt x="10907930" y="63762"/>
                          <a:pt x="11201400" y="0"/>
                        </a:cubicBezTo>
                        <a:cubicBezTo>
                          <a:pt x="11232824" y="192863"/>
                          <a:pt x="11156146" y="288148"/>
                          <a:pt x="11201400" y="458216"/>
                        </a:cubicBezTo>
                        <a:cubicBezTo>
                          <a:pt x="11246654" y="628284"/>
                          <a:pt x="11171793" y="924171"/>
                          <a:pt x="11201400" y="1117600"/>
                        </a:cubicBezTo>
                        <a:cubicBezTo>
                          <a:pt x="11231007" y="1311029"/>
                          <a:pt x="11162361" y="1482774"/>
                          <a:pt x="11201400" y="1776984"/>
                        </a:cubicBezTo>
                        <a:cubicBezTo>
                          <a:pt x="11240439" y="2071194"/>
                          <a:pt x="11185108" y="2025423"/>
                          <a:pt x="11201400" y="2184908"/>
                        </a:cubicBezTo>
                        <a:cubicBezTo>
                          <a:pt x="11217692" y="2344393"/>
                          <a:pt x="11140240" y="2480108"/>
                          <a:pt x="11201400" y="2743708"/>
                        </a:cubicBezTo>
                        <a:cubicBezTo>
                          <a:pt x="11262560" y="3007308"/>
                          <a:pt x="11150511" y="3127108"/>
                          <a:pt x="11201400" y="3252216"/>
                        </a:cubicBezTo>
                        <a:cubicBezTo>
                          <a:pt x="11252289" y="3377324"/>
                          <a:pt x="11195386" y="3612758"/>
                          <a:pt x="11201400" y="3760724"/>
                        </a:cubicBezTo>
                        <a:cubicBezTo>
                          <a:pt x="11207414" y="3908690"/>
                          <a:pt x="11154478" y="4164242"/>
                          <a:pt x="11201400" y="4269232"/>
                        </a:cubicBezTo>
                        <a:cubicBezTo>
                          <a:pt x="11248322" y="4374222"/>
                          <a:pt x="11132664" y="4690746"/>
                          <a:pt x="11201400" y="5029200"/>
                        </a:cubicBezTo>
                        <a:cubicBezTo>
                          <a:pt x="10910999" y="5082307"/>
                          <a:pt x="10582930" y="5017833"/>
                          <a:pt x="10387825" y="5029200"/>
                        </a:cubicBezTo>
                        <a:cubicBezTo>
                          <a:pt x="10192720" y="5040567"/>
                          <a:pt x="9873797" y="5027685"/>
                          <a:pt x="9574249" y="5029200"/>
                        </a:cubicBezTo>
                        <a:cubicBezTo>
                          <a:pt x="9274701" y="5030715"/>
                          <a:pt x="9137757" y="5017196"/>
                          <a:pt x="8984702" y="5029200"/>
                        </a:cubicBezTo>
                        <a:cubicBezTo>
                          <a:pt x="8831647" y="5041204"/>
                          <a:pt x="8537926" y="5002959"/>
                          <a:pt x="8171127" y="5029200"/>
                        </a:cubicBezTo>
                        <a:cubicBezTo>
                          <a:pt x="7804328" y="5055441"/>
                          <a:pt x="7702377" y="4963565"/>
                          <a:pt x="7357551" y="5029200"/>
                        </a:cubicBezTo>
                        <a:cubicBezTo>
                          <a:pt x="7012725" y="5094835"/>
                          <a:pt x="7155422" y="4997466"/>
                          <a:pt x="6992032" y="5029200"/>
                        </a:cubicBezTo>
                        <a:cubicBezTo>
                          <a:pt x="6828642" y="5060934"/>
                          <a:pt x="6689758" y="5020119"/>
                          <a:pt x="6514498" y="5029200"/>
                        </a:cubicBezTo>
                        <a:cubicBezTo>
                          <a:pt x="6339238" y="5038281"/>
                          <a:pt x="6154094" y="4981409"/>
                          <a:pt x="5924951" y="5029200"/>
                        </a:cubicBezTo>
                        <a:cubicBezTo>
                          <a:pt x="5695808" y="5076991"/>
                          <a:pt x="5539043" y="4975131"/>
                          <a:pt x="5335404" y="5029200"/>
                        </a:cubicBezTo>
                        <a:cubicBezTo>
                          <a:pt x="5131765" y="5083269"/>
                          <a:pt x="4873334" y="5015169"/>
                          <a:pt x="4633842" y="5029200"/>
                        </a:cubicBezTo>
                        <a:cubicBezTo>
                          <a:pt x="4394350" y="5043231"/>
                          <a:pt x="4354815" y="5019728"/>
                          <a:pt x="4268323" y="5029200"/>
                        </a:cubicBezTo>
                        <a:cubicBezTo>
                          <a:pt x="4181831" y="5038672"/>
                          <a:pt x="4046461" y="5013331"/>
                          <a:pt x="3902804" y="5029200"/>
                        </a:cubicBezTo>
                        <a:cubicBezTo>
                          <a:pt x="3759147" y="5045069"/>
                          <a:pt x="3344059" y="5001079"/>
                          <a:pt x="3089228" y="5029200"/>
                        </a:cubicBezTo>
                        <a:cubicBezTo>
                          <a:pt x="2834397" y="5057321"/>
                          <a:pt x="2485433" y="4983922"/>
                          <a:pt x="2275653" y="5029200"/>
                        </a:cubicBezTo>
                        <a:cubicBezTo>
                          <a:pt x="2065874" y="5074478"/>
                          <a:pt x="1923551" y="5009950"/>
                          <a:pt x="1686105" y="5029200"/>
                        </a:cubicBezTo>
                        <a:cubicBezTo>
                          <a:pt x="1448659" y="5048450"/>
                          <a:pt x="1502780" y="5013767"/>
                          <a:pt x="1432600" y="5029200"/>
                        </a:cubicBezTo>
                        <a:cubicBezTo>
                          <a:pt x="1362421" y="5044633"/>
                          <a:pt x="1302893" y="5012956"/>
                          <a:pt x="1179095" y="5029200"/>
                        </a:cubicBezTo>
                        <a:cubicBezTo>
                          <a:pt x="1055297" y="5045444"/>
                          <a:pt x="588260" y="4992569"/>
                          <a:pt x="0" y="5029200"/>
                        </a:cubicBezTo>
                        <a:cubicBezTo>
                          <a:pt x="-9503" y="4826079"/>
                          <a:pt x="6816" y="4672920"/>
                          <a:pt x="0" y="4520692"/>
                        </a:cubicBezTo>
                        <a:cubicBezTo>
                          <a:pt x="-6816" y="4368464"/>
                          <a:pt x="34748" y="4231720"/>
                          <a:pt x="0" y="4012184"/>
                        </a:cubicBezTo>
                        <a:cubicBezTo>
                          <a:pt x="-34748" y="3792648"/>
                          <a:pt x="48313" y="3620807"/>
                          <a:pt x="0" y="3503676"/>
                        </a:cubicBezTo>
                        <a:cubicBezTo>
                          <a:pt x="-48313" y="3386545"/>
                          <a:pt x="15230" y="3184980"/>
                          <a:pt x="0" y="3095752"/>
                        </a:cubicBezTo>
                        <a:cubicBezTo>
                          <a:pt x="-15230" y="3006524"/>
                          <a:pt x="31445" y="2799897"/>
                          <a:pt x="0" y="2687828"/>
                        </a:cubicBezTo>
                        <a:cubicBezTo>
                          <a:pt x="-31445" y="2575759"/>
                          <a:pt x="30819" y="2443461"/>
                          <a:pt x="0" y="2279904"/>
                        </a:cubicBezTo>
                        <a:cubicBezTo>
                          <a:pt x="-30819" y="2116347"/>
                          <a:pt x="41095" y="2054815"/>
                          <a:pt x="0" y="1871980"/>
                        </a:cubicBezTo>
                        <a:cubicBezTo>
                          <a:pt x="-41095" y="1689145"/>
                          <a:pt x="8346" y="1643954"/>
                          <a:pt x="0" y="1464056"/>
                        </a:cubicBezTo>
                        <a:cubicBezTo>
                          <a:pt x="-8346" y="1284158"/>
                          <a:pt x="21971" y="1085495"/>
                          <a:pt x="0" y="955548"/>
                        </a:cubicBezTo>
                        <a:cubicBezTo>
                          <a:pt x="-21971" y="825601"/>
                          <a:pt x="25707" y="643357"/>
                          <a:pt x="0" y="547624"/>
                        </a:cubicBezTo>
                        <a:cubicBezTo>
                          <a:pt x="-25707" y="451891"/>
                          <a:pt x="55845" y="151825"/>
                          <a:pt x="0" y="0"/>
                        </a:cubicBezTo>
                        <a:close/>
                      </a:path>
                      <a:path w="11201400" h="5029200" stroke="0" extrusionOk="0">
                        <a:moveTo>
                          <a:pt x="0" y="0"/>
                        </a:moveTo>
                        <a:cubicBezTo>
                          <a:pt x="184974" y="-31413"/>
                          <a:pt x="309652" y="4513"/>
                          <a:pt x="477533" y="0"/>
                        </a:cubicBezTo>
                        <a:cubicBezTo>
                          <a:pt x="645414" y="-4513"/>
                          <a:pt x="633635" y="4088"/>
                          <a:pt x="731039" y="0"/>
                        </a:cubicBezTo>
                        <a:cubicBezTo>
                          <a:pt x="828443" y="-4088"/>
                          <a:pt x="1268308" y="9575"/>
                          <a:pt x="1544614" y="0"/>
                        </a:cubicBezTo>
                        <a:cubicBezTo>
                          <a:pt x="1820920" y="-9575"/>
                          <a:pt x="1848903" y="31276"/>
                          <a:pt x="2022147" y="0"/>
                        </a:cubicBezTo>
                        <a:cubicBezTo>
                          <a:pt x="2195391" y="-31276"/>
                          <a:pt x="2329339" y="17901"/>
                          <a:pt x="2499681" y="0"/>
                        </a:cubicBezTo>
                        <a:cubicBezTo>
                          <a:pt x="2670023" y="-17901"/>
                          <a:pt x="3133603" y="51997"/>
                          <a:pt x="3313256" y="0"/>
                        </a:cubicBezTo>
                        <a:cubicBezTo>
                          <a:pt x="3492910" y="-51997"/>
                          <a:pt x="3589133" y="18401"/>
                          <a:pt x="3678776" y="0"/>
                        </a:cubicBezTo>
                        <a:cubicBezTo>
                          <a:pt x="3768419" y="-18401"/>
                          <a:pt x="4279651" y="81582"/>
                          <a:pt x="4492351" y="0"/>
                        </a:cubicBezTo>
                        <a:cubicBezTo>
                          <a:pt x="4705052" y="-81582"/>
                          <a:pt x="5132592" y="12856"/>
                          <a:pt x="5305926" y="0"/>
                        </a:cubicBezTo>
                        <a:cubicBezTo>
                          <a:pt x="5479260" y="-12856"/>
                          <a:pt x="5732551" y="16861"/>
                          <a:pt x="5895474" y="0"/>
                        </a:cubicBezTo>
                        <a:cubicBezTo>
                          <a:pt x="6058397" y="-16861"/>
                          <a:pt x="6528698" y="36471"/>
                          <a:pt x="6709049" y="0"/>
                        </a:cubicBezTo>
                        <a:cubicBezTo>
                          <a:pt x="6889401" y="-36471"/>
                          <a:pt x="7006070" y="39203"/>
                          <a:pt x="7186582" y="0"/>
                        </a:cubicBezTo>
                        <a:cubicBezTo>
                          <a:pt x="7367094" y="-39203"/>
                          <a:pt x="7504117" y="45910"/>
                          <a:pt x="7664116" y="0"/>
                        </a:cubicBezTo>
                        <a:cubicBezTo>
                          <a:pt x="7824115" y="-45910"/>
                          <a:pt x="8045510" y="24117"/>
                          <a:pt x="8365677" y="0"/>
                        </a:cubicBezTo>
                        <a:cubicBezTo>
                          <a:pt x="8685844" y="-24117"/>
                          <a:pt x="8691548" y="33954"/>
                          <a:pt x="8843211" y="0"/>
                        </a:cubicBezTo>
                        <a:cubicBezTo>
                          <a:pt x="8994874" y="-33954"/>
                          <a:pt x="9447867" y="4254"/>
                          <a:pt x="9656786" y="0"/>
                        </a:cubicBezTo>
                        <a:cubicBezTo>
                          <a:pt x="9865705" y="-4254"/>
                          <a:pt x="10160716" y="77239"/>
                          <a:pt x="10470361" y="0"/>
                        </a:cubicBezTo>
                        <a:cubicBezTo>
                          <a:pt x="10780006" y="-77239"/>
                          <a:pt x="11052490" y="63151"/>
                          <a:pt x="11201400" y="0"/>
                        </a:cubicBezTo>
                        <a:cubicBezTo>
                          <a:pt x="11250445" y="205243"/>
                          <a:pt x="11147439" y="297694"/>
                          <a:pt x="11201400" y="508508"/>
                        </a:cubicBezTo>
                        <a:cubicBezTo>
                          <a:pt x="11255361" y="719322"/>
                          <a:pt x="11169053" y="774660"/>
                          <a:pt x="11201400" y="916432"/>
                        </a:cubicBezTo>
                        <a:cubicBezTo>
                          <a:pt x="11233747" y="1058204"/>
                          <a:pt x="11146902" y="1200704"/>
                          <a:pt x="11201400" y="1374648"/>
                        </a:cubicBezTo>
                        <a:cubicBezTo>
                          <a:pt x="11255898" y="1548592"/>
                          <a:pt x="11171166" y="1829397"/>
                          <a:pt x="11201400" y="1983740"/>
                        </a:cubicBezTo>
                        <a:cubicBezTo>
                          <a:pt x="11231634" y="2138083"/>
                          <a:pt x="11196998" y="2328673"/>
                          <a:pt x="11201400" y="2492248"/>
                        </a:cubicBezTo>
                        <a:cubicBezTo>
                          <a:pt x="11205802" y="2655823"/>
                          <a:pt x="11172910" y="2851035"/>
                          <a:pt x="11201400" y="2950464"/>
                        </a:cubicBezTo>
                        <a:cubicBezTo>
                          <a:pt x="11229890" y="3049893"/>
                          <a:pt x="11137580" y="3375872"/>
                          <a:pt x="11201400" y="3559556"/>
                        </a:cubicBezTo>
                        <a:cubicBezTo>
                          <a:pt x="11265220" y="3743240"/>
                          <a:pt x="11136876" y="3933020"/>
                          <a:pt x="11201400" y="4118356"/>
                        </a:cubicBezTo>
                        <a:cubicBezTo>
                          <a:pt x="11265924" y="4303692"/>
                          <a:pt x="11155883" y="4603082"/>
                          <a:pt x="11201400" y="5029200"/>
                        </a:cubicBezTo>
                        <a:cubicBezTo>
                          <a:pt x="10899711" y="5091161"/>
                          <a:pt x="10649265" y="4938932"/>
                          <a:pt x="10387825" y="5029200"/>
                        </a:cubicBezTo>
                        <a:cubicBezTo>
                          <a:pt x="10126385" y="5119468"/>
                          <a:pt x="9887954" y="5022694"/>
                          <a:pt x="9686263" y="5029200"/>
                        </a:cubicBezTo>
                        <a:cubicBezTo>
                          <a:pt x="9484572" y="5035706"/>
                          <a:pt x="9430695" y="4988166"/>
                          <a:pt x="9320744" y="5029200"/>
                        </a:cubicBezTo>
                        <a:cubicBezTo>
                          <a:pt x="9210793" y="5070234"/>
                          <a:pt x="8903290" y="4958283"/>
                          <a:pt x="8619183" y="5029200"/>
                        </a:cubicBezTo>
                        <a:cubicBezTo>
                          <a:pt x="8335076" y="5100117"/>
                          <a:pt x="8442249" y="5017497"/>
                          <a:pt x="8365677" y="5029200"/>
                        </a:cubicBezTo>
                        <a:cubicBezTo>
                          <a:pt x="8289105" y="5040903"/>
                          <a:pt x="7813984" y="5017581"/>
                          <a:pt x="7664116" y="5029200"/>
                        </a:cubicBezTo>
                        <a:cubicBezTo>
                          <a:pt x="7514248" y="5040819"/>
                          <a:pt x="7469332" y="4995712"/>
                          <a:pt x="7298596" y="5029200"/>
                        </a:cubicBezTo>
                        <a:cubicBezTo>
                          <a:pt x="7127860" y="5062688"/>
                          <a:pt x="7132325" y="5016806"/>
                          <a:pt x="7045091" y="5029200"/>
                        </a:cubicBezTo>
                        <a:cubicBezTo>
                          <a:pt x="6957858" y="5041594"/>
                          <a:pt x="6817462" y="5026154"/>
                          <a:pt x="6679572" y="5029200"/>
                        </a:cubicBezTo>
                        <a:cubicBezTo>
                          <a:pt x="6541682" y="5032246"/>
                          <a:pt x="6246064" y="4976507"/>
                          <a:pt x="5978010" y="5029200"/>
                        </a:cubicBezTo>
                        <a:cubicBezTo>
                          <a:pt x="5709956" y="5081893"/>
                          <a:pt x="5755865" y="5009375"/>
                          <a:pt x="5612491" y="5029200"/>
                        </a:cubicBezTo>
                        <a:cubicBezTo>
                          <a:pt x="5469117" y="5049025"/>
                          <a:pt x="5432314" y="5015905"/>
                          <a:pt x="5358986" y="5029200"/>
                        </a:cubicBezTo>
                        <a:cubicBezTo>
                          <a:pt x="5285658" y="5042495"/>
                          <a:pt x="5109490" y="4989265"/>
                          <a:pt x="4993466" y="5029200"/>
                        </a:cubicBezTo>
                        <a:cubicBezTo>
                          <a:pt x="4877442" y="5069135"/>
                          <a:pt x="4738070" y="4997893"/>
                          <a:pt x="4515933" y="5029200"/>
                        </a:cubicBezTo>
                        <a:cubicBezTo>
                          <a:pt x="4293796" y="5060507"/>
                          <a:pt x="4084713" y="4979348"/>
                          <a:pt x="3926385" y="5029200"/>
                        </a:cubicBezTo>
                        <a:cubicBezTo>
                          <a:pt x="3768057" y="5079052"/>
                          <a:pt x="3656095" y="4985564"/>
                          <a:pt x="3560866" y="5029200"/>
                        </a:cubicBezTo>
                        <a:cubicBezTo>
                          <a:pt x="3465637" y="5072836"/>
                          <a:pt x="3020303" y="4945340"/>
                          <a:pt x="2747291" y="5029200"/>
                        </a:cubicBezTo>
                        <a:cubicBezTo>
                          <a:pt x="2474280" y="5113060"/>
                          <a:pt x="2403711" y="4973158"/>
                          <a:pt x="2157743" y="5029200"/>
                        </a:cubicBezTo>
                        <a:cubicBezTo>
                          <a:pt x="1911775" y="5085242"/>
                          <a:pt x="1596183" y="5005299"/>
                          <a:pt x="1344168" y="5029200"/>
                        </a:cubicBezTo>
                        <a:cubicBezTo>
                          <a:pt x="1092153" y="5053101"/>
                          <a:pt x="985945" y="4984276"/>
                          <a:pt x="642607" y="5029200"/>
                        </a:cubicBezTo>
                        <a:cubicBezTo>
                          <a:pt x="299269" y="5074124"/>
                          <a:pt x="255732" y="5010309"/>
                          <a:pt x="0" y="5029200"/>
                        </a:cubicBezTo>
                        <a:cubicBezTo>
                          <a:pt x="-60479" y="4838268"/>
                          <a:pt x="51474" y="4651494"/>
                          <a:pt x="0" y="4420108"/>
                        </a:cubicBezTo>
                        <a:cubicBezTo>
                          <a:pt x="-51474" y="4188722"/>
                          <a:pt x="50506" y="3946578"/>
                          <a:pt x="0" y="3811016"/>
                        </a:cubicBezTo>
                        <a:cubicBezTo>
                          <a:pt x="-50506" y="3675454"/>
                          <a:pt x="57298" y="3484806"/>
                          <a:pt x="0" y="3252216"/>
                        </a:cubicBezTo>
                        <a:cubicBezTo>
                          <a:pt x="-57298" y="3019626"/>
                          <a:pt x="38976" y="2884126"/>
                          <a:pt x="0" y="2592832"/>
                        </a:cubicBezTo>
                        <a:cubicBezTo>
                          <a:pt x="-38976" y="2301538"/>
                          <a:pt x="24818" y="2143873"/>
                          <a:pt x="0" y="1933448"/>
                        </a:cubicBezTo>
                        <a:cubicBezTo>
                          <a:pt x="-24818" y="1723023"/>
                          <a:pt x="45872" y="1523659"/>
                          <a:pt x="0" y="1324356"/>
                        </a:cubicBezTo>
                        <a:cubicBezTo>
                          <a:pt x="-45872" y="1125053"/>
                          <a:pt x="61943" y="842802"/>
                          <a:pt x="0" y="715264"/>
                        </a:cubicBezTo>
                        <a:cubicBezTo>
                          <a:pt x="-61943" y="587726"/>
                          <a:pt x="66499" y="1758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800"/>
              </a:spcBef>
              <a:buClr>
                <a:schemeClr val="tx1"/>
              </a:buClr>
              <a:buFont typeface="Arial" pitchFamily="34" charset="0"/>
              <a:buChar char="•"/>
              <a:defRPr sz="2400" kern="1200">
                <a:solidFill>
                  <a:schemeClr val="dk1"/>
                </a:solidFill>
                <a:effectLst>
                  <a:outerShdw blurRad="50800" dist="38100" dir="2700000" algn="tr" rotWithShape="0">
                    <a:schemeClr val="bg2">
                      <a:lumMod val="50000"/>
                      <a:alpha val="43000"/>
                    </a:schemeClr>
                  </a:outerShdw>
                </a:effectLst>
                <a:latin typeface="+mn-lt"/>
                <a:ea typeface="+mn-ea"/>
                <a:cs typeface="+mn-cs"/>
              </a:defRPr>
            </a:lvl1pPr>
            <a:lvl2pPr marL="457200" indent="-228600" algn="l" defTabSz="914400" rtl="0" eaLnBrk="1" latinLnBrk="0" hangingPunct="1">
              <a:lnSpc>
                <a:spcPct val="90000"/>
              </a:lnSpc>
              <a:spcBef>
                <a:spcPts val="1200"/>
              </a:spcBef>
              <a:buClr>
                <a:schemeClr val="tx1"/>
              </a:buClr>
              <a:buFont typeface="Arial" pitchFamily="34" charset="0"/>
              <a:buChar char="•"/>
              <a:defRPr sz="2200" kern="1200">
                <a:solidFill>
                  <a:schemeClr val="dk1"/>
                </a:solidFill>
                <a:effectLst>
                  <a:outerShdw blurRad="50800" dist="38100" dir="2700000" algn="tr" rotWithShape="0">
                    <a:schemeClr val="bg2">
                      <a:lumMod val="50000"/>
                      <a:alpha val="43000"/>
                    </a:schemeClr>
                  </a:outerShdw>
                </a:effectLst>
                <a:latin typeface="+mn-lt"/>
                <a:ea typeface="+mn-ea"/>
                <a:cs typeface="+mn-cs"/>
              </a:defRPr>
            </a:lvl2pPr>
            <a:lvl3pPr marL="685800" indent="-182880" algn="l" defTabSz="914400" rtl="0" eaLnBrk="1" latinLnBrk="0" hangingPunct="1">
              <a:lnSpc>
                <a:spcPct val="90000"/>
              </a:lnSpc>
              <a:spcBef>
                <a:spcPts val="1000"/>
              </a:spcBef>
              <a:buClr>
                <a:schemeClr val="tx1"/>
              </a:buClr>
              <a:buFont typeface="Arial" pitchFamily="34" charset="0"/>
              <a:buChar char="•"/>
              <a:defRPr sz="1800" kern="1200">
                <a:solidFill>
                  <a:schemeClr val="dk1"/>
                </a:solidFill>
                <a:effectLst>
                  <a:outerShdw blurRad="50800" dist="38100" dir="2700000" algn="tr" rotWithShape="0">
                    <a:schemeClr val="bg2">
                      <a:lumMod val="50000"/>
                      <a:alpha val="43000"/>
                    </a:schemeClr>
                  </a:outerShdw>
                </a:effectLst>
                <a:latin typeface="+mn-lt"/>
                <a:ea typeface="+mn-ea"/>
                <a:cs typeface="+mn-cs"/>
              </a:defRPr>
            </a:lvl3pPr>
            <a:lvl4pPr marL="868680" indent="-182880" algn="l" defTabSz="914400" rtl="0" eaLnBrk="1" latinLnBrk="0" hangingPunct="1">
              <a:lnSpc>
                <a:spcPct val="90000"/>
              </a:lnSpc>
              <a:spcBef>
                <a:spcPts val="800"/>
              </a:spcBef>
              <a:buClr>
                <a:schemeClr val="tx1"/>
              </a:buClr>
              <a:buFont typeface="Arial" pitchFamily="34" charset="0"/>
              <a:buChar char="•"/>
              <a:tabLst/>
              <a:defRPr sz="1600" kern="1200">
                <a:solidFill>
                  <a:schemeClr val="dk1"/>
                </a:solidFill>
                <a:effectLst>
                  <a:outerShdw blurRad="50800" dist="38100" dir="2700000" algn="tr" rotWithShape="0">
                    <a:schemeClr val="bg2">
                      <a:lumMod val="50000"/>
                      <a:alpha val="43000"/>
                    </a:schemeClr>
                  </a:outerShdw>
                </a:effectLst>
                <a:latin typeface="+mn-lt"/>
                <a:ea typeface="+mn-ea"/>
                <a:cs typeface="+mn-cs"/>
              </a:defRPr>
            </a:lvl4pPr>
            <a:lvl5pPr marL="1051560" indent="-182880" algn="l" defTabSz="914400" rtl="0" eaLnBrk="1" latinLnBrk="0" hangingPunct="1">
              <a:lnSpc>
                <a:spcPct val="90000"/>
              </a:lnSpc>
              <a:spcBef>
                <a:spcPts val="600"/>
              </a:spcBef>
              <a:buClr>
                <a:schemeClr val="tx1"/>
              </a:buClr>
              <a:buFont typeface="Arial" pitchFamily="34" charset="0"/>
              <a:buChar char="•"/>
              <a:defRPr sz="1600" kern="1200">
                <a:solidFill>
                  <a:schemeClr val="dk1"/>
                </a:solidFill>
                <a:effectLst>
                  <a:outerShdw blurRad="50800" dist="38100" dir="2700000" algn="tr" rotWithShape="0">
                    <a:schemeClr val="bg2">
                      <a:lumMod val="50000"/>
                      <a:alpha val="43000"/>
                    </a:schemeClr>
                  </a:outerShdw>
                </a:effectLst>
                <a:latin typeface="+mn-lt"/>
                <a:ea typeface="+mn-ea"/>
                <a:cs typeface="+mn-cs"/>
              </a:defRPr>
            </a:lvl5pPr>
            <a:lvl6pPr marL="1234440" indent="-182880" algn="l" defTabSz="914400" rtl="0" eaLnBrk="1" latinLnBrk="0" hangingPunct="1">
              <a:spcBef>
                <a:spcPts val="600"/>
              </a:spcBef>
              <a:buFont typeface="Arial" pitchFamily="34" charset="0"/>
              <a:buChar char="•"/>
              <a:defRPr sz="1600" kern="1200" baseline="0">
                <a:solidFill>
                  <a:schemeClr val="dk1"/>
                </a:solidFill>
                <a:effectLst>
                  <a:outerShdw blurRad="50800" dist="12700" dir="8100000" algn="tr" rotWithShape="0">
                    <a:schemeClr val="bg2">
                      <a:lumMod val="50000"/>
                      <a:alpha val="40000"/>
                    </a:schemeClr>
                  </a:outerShdw>
                </a:effectLst>
                <a:latin typeface="+mn-lt"/>
                <a:ea typeface="+mn-ea"/>
                <a:cs typeface="+mn-cs"/>
              </a:defRPr>
            </a:lvl6pPr>
            <a:lvl7pPr marL="1417320" indent="-182880" algn="l" defTabSz="914400" rtl="0" eaLnBrk="1" latinLnBrk="0" hangingPunct="1">
              <a:spcBef>
                <a:spcPts val="600"/>
              </a:spcBef>
              <a:buFont typeface="Arial" pitchFamily="34" charset="0"/>
              <a:buChar char="•"/>
              <a:defRPr sz="1600" kern="1200" baseline="0">
                <a:solidFill>
                  <a:schemeClr val="dk1"/>
                </a:solidFill>
                <a:effectLst>
                  <a:outerShdw blurRad="50800" dist="12700" dir="8100000" algn="tr" rotWithShape="0">
                    <a:schemeClr val="bg2">
                      <a:lumMod val="50000"/>
                      <a:alpha val="40000"/>
                    </a:schemeClr>
                  </a:outerShdw>
                </a:effectLst>
                <a:latin typeface="+mn-lt"/>
                <a:ea typeface="+mn-ea"/>
                <a:cs typeface="+mn-cs"/>
              </a:defRPr>
            </a:lvl7pPr>
            <a:lvl8pPr marL="1600200" indent="-182880" algn="l" defTabSz="914400" rtl="0" eaLnBrk="1" latinLnBrk="0" hangingPunct="1">
              <a:spcBef>
                <a:spcPts val="600"/>
              </a:spcBef>
              <a:buFont typeface="Arial" pitchFamily="34" charset="0"/>
              <a:buChar char="•"/>
              <a:defRPr sz="1600" kern="1200" baseline="0">
                <a:solidFill>
                  <a:schemeClr val="dk1"/>
                </a:solidFill>
                <a:effectLst>
                  <a:outerShdw blurRad="50800" dist="12700" dir="8100000" algn="tr" rotWithShape="0">
                    <a:schemeClr val="bg2">
                      <a:lumMod val="50000"/>
                      <a:alpha val="40000"/>
                    </a:schemeClr>
                  </a:outerShdw>
                </a:effectLst>
                <a:latin typeface="+mn-lt"/>
                <a:ea typeface="+mn-ea"/>
                <a:cs typeface="+mn-cs"/>
              </a:defRPr>
            </a:lvl8pPr>
            <a:lvl9pPr marL="1783080" indent="-182880" algn="l" defTabSz="914400" rtl="0" eaLnBrk="1" latinLnBrk="0" hangingPunct="1">
              <a:spcBef>
                <a:spcPts val="600"/>
              </a:spcBef>
              <a:buFont typeface="Arial" pitchFamily="34" charset="0"/>
              <a:buChar char="•"/>
              <a:defRPr sz="1600" kern="1200">
                <a:solidFill>
                  <a:schemeClr val="dk1"/>
                </a:solidFill>
                <a:effectLst>
                  <a:outerShdw blurRad="50800" dist="12700" dir="8100000" algn="tr" rotWithShape="0">
                    <a:schemeClr val="bg2">
                      <a:lumMod val="50000"/>
                      <a:alpha val="40000"/>
                    </a:schemeClr>
                  </a:outerShdw>
                </a:effectLst>
                <a:latin typeface="+mn-lt"/>
                <a:ea typeface="+mn-ea"/>
                <a:cs typeface="+mn-cs"/>
              </a:defRPr>
            </a:lvl9pPr>
          </a:lstStyle>
          <a:p>
            <a:pPr marL="0" indent="0">
              <a:lnSpc>
                <a:spcPct val="150000"/>
              </a:lnSpc>
              <a:spcBef>
                <a:spcPts val="600"/>
              </a:spcBef>
              <a:buClr>
                <a:schemeClr val="bg1"/>
              </a:buClr>
              <a:buNone/>
            </a:pPr>
            <a:endParaRPr lang="en-US" sz="2800" dirty="0">
              <a:solidFill>
                <a:schemeClr val="bg1"/>
              </a:solidFill>
              <a:effectLst/>
              <a:latin typeface="Calibri" panose="020F0502020204030204" pitchFamily="34" charset="0"/>
            </a:endParaRPr>
          </a:p>
        </p:txBody>
      </p:sp>
      <p:graphicFrame>
        <p:nvGraphicFramePr>
          <p:cNvPr id="11" name="Content Placeholder 10">
            <a:extLst>
              <a:ext uri="{FF2B5EF4-FFF2-40B4-BE49-F238E27FC236}">
                <a16:creationId xmlns:a16="http://schemas.microsoft.com/office/drawing/2014/main" id="{2D3022E4-DFF0-EA44-AEB7-10310359118B}"/>
              </a:ext>
            </a:extLst>
          </p:cNvPr>
          <p:cNvGraphicFramePr>
            <a:graphicFrameLocks noGrp="1"/>
          </p:cNvGraphicFramePr>
          <p:nvPr>
            <p:ph idx="1"/>
            <p:extLst>
              <p:ext uri="{D42A27DB-BD31-4B8C-83A1-F6EECF244321}">
                <p14:modId xmlns:p14="http://schemas.microsoft.com/office/powerpoint/2010/main" val="1232989907"/>
              </p:ext>
            </p:extLst>
          </p:nvPr>
        </p:nvGraphicFramePr>
        <p:xfrm>
          <a:off x="760412" y="1447800"/>
          <a:ext cx="10515600" cy="4648202"/>
        </p:xfrm>
        <a:graphic>
          <a:graphicData uri="http://schemas.openxmlformats.org/drawingml/2006/table">
            <a:tbl>
              <a:tblPr firstRow="1" firstCol="1" bandRow="1"/>
              <a:tblGrid>
                <a:gridCol w="1713046">
                  <a:extLst>
                    <a:ext uri="{9D8B030D-6E8A-4147-A177-3AD203B41FA5}">
                      <a16:colId xmlns:a16="http://schemas.microsoft.com/office/drawing/2014/main" val="3250823465"/>
                    </a:ext>
                  </a:extLst>
                </a:gridCol>
                <a:gridCol w="8802554">
                  <a:extLst>
                    <a:ext uri="{9D8B030D-6E8A-4147-A177-3AD203B41FA5}">
                      <a16:colId xmlns:a16="http://schemas.microsoft.com/office/drawing/2014/main" val="3931235531"/>
                    </a:ext>
                  </a:extLst>
                </a:gridCol>
              </a:tblGrid>
              <a:tr h="1072662">
                <a:tc>
                  <a:txBody>
                    <a:bodyPr/>
                    <a:lstStyle/>
                    <a:p>
                      <a:pPr marL="0" marR="0" algn="ctr">
                        <a:spcBef>
                          <a:spcPts val="0"/>
                        </a:spcBef>
                        <a:spcAft>
                          <a:spcPts val="1000"/>
                        </a:spcAft>
                      </a:pPr>
                      <a:r>
                        <a:rPr lang="en-US" sz="2000" dirty="0">
                          <a:solidFill>
                            <a:schemeClr val="bg1"/>
                          </a:solidFill>
                          <a:effectLst/>
                          <a:latin typeface="Calibri" panose="020F0502020204030204" pitchFamily="34" charset="0"/>
                          <a:ea typeface="SimSun" panose="02010600030101010101" pitchFamily="2" charset="-122"/>
                          <a:cs typeface="Calibri" panose="020F0502020204030204" pitchFamily="34" charset="0"/>
                        </a:rPr>
                        <a:t>Feature Files</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1000"/>
                        </a:spcAft>
                      </a:pPr>
                      <a:r>
                        <a:rPr lang="en-US" sz="2000" dirty="0">
                          <a:solidFill>
                            <a:schemeClr val="bg1"/>
                          </a:solidFill>
                          <a:effectLst/>
                          <a:latin typeface="Calibri" panose="020F0502020204030204" pitchFamily="34" charset="0"/>
                          <a:ea typeface="SimSun" panose="02010600030101010101" pitchFamily="2" charset="-122"/>
                          <a:cs typeface="Calibri" panose="020F0502020204030204" pitchFamily="34" charset="0"/>
                        </a:rPr>
                        <a:t>Feature files are the </a:t>
                      </a:r>
                      <a:r>
                        <a:rPr lang="en-US" sz="2000" b="1" dirty="0">
                          <a:solidFill>
                            <a:schemeClr val="bg1"/>
                          </a:solidFill>
                          <a:effectLst/>
                          <a:latin typeface="Calibri" panose="020F0502020204030204" pitchFamily="34" charset="0"/>
                          <a:ea typeface="SimSun" panose="02010600030101010101" pitchFamily="2" charset="-122"/>
                          <a:cs typeface="Calibri" panose="020F0502020204030204" pitchFamily="34" charset="0"/>
                        </a:rPr>
                        <a:t>entry points </a:t>
                      </a:r>
                      <a:r>
                        <a:rPr lang="en-US" sz="2000" dirty="0">
                          <a:solidFill>
                            <a:schemeClr val="bg1"/>
                          </a:solidFill>
                          <a:effectLst/>
                          <a:latin typeface="Calibri" panose="020F0502020204030204" pitchFamily="34" charset="0"/>
                          <a:ea typeface="SimSun" panose="02010600030101010101" pitchFamily="2" charset="-122"/>
                          <a:cs typeface="Calibri" panose="020F0502020204030204" pitchFamily="34" charset="0"/>
                        </a:rPr>
                        <a:t>to the tests. These files </a:t>
                      </a:r>
                      <a:r>
                        <a:rPr lang="en-US" sz="2000" b="1" dirty="0">
                          <a:solidFill>
                            <a:schemeClr val="bg1"/>
                          </a:solidFill>
                          <a:effectLst/>
                          <a:latin typeface="Calibri" panose="020F0502020204030204" pitchFamily="34" charset="0"/>
                          <a:ea typeface="SimSun" panose="02010600030101010101" pitchFamily="2" charset="-122"/>
                          <a:cs typeface="Calibri" panose="020F0502020204030204" pitchFamily="34" charset="0"/>
                        </a:rPr>
                        <a:t>describe the scenarios and the steps</a:t>
                      </a:r>
                      <a:r>
                        <a:rPr lang="en-US" sz="2000" dirty="0">
                          <a:solidFill>
                            <a:schemeClr val="bg1"/>
                          </a:solidFill>
                          <a:effectLst/>
                          <a:latin typeface="Calibri" panose="020F0502020204030204" pitchFamily="34" charset="0"/>
                          <a:ea typeface="SimSun" panose="02010600030101010101" pitchFamily="2" charset="-122"/>
                          <a:cs typeface="Calibri" panose="020F0502020204030204" pitchFamily="34" charset="0"/>
                        </a:rPr>
                        <a:t> that are required to accomplish the test. The </a:t>
                      </a:r>
                      <a:r>
                        <a:rPr lang="en-US" sz="2000" dirty="0" err="1">
                          <a:solidFill>
                            <a:schemeClr val="bg1"/>
                          </a:solidFill>
                          <a:effectLst/>
                          <a:latin typeface="Calibri" panose="020F0502020204030204" pitchFamily="34" charset="0"/>
                          <a:ea typeface="SimSun" panose="02010600030101010101" pitchFamily="2" charset="-122"/>
                          <a:cs typeface="Calibri" panose="020F0502020204030204" pitchFamily="34" charset="0"/>
                        </a:rPr>
                        <a:t>HipTest</a:t>
                      </a:r>
                      <a:r>
                        <a:rPr lang="en-US" sz="2000" dirty="0">
                          <a:solidFill>
                            <a:schemeClr val="bg1"/>
                          </a:solidFill>
                          <a:effectLst/>
                          <a:latin typeface="Calibri" panose="020F0502020204030204" pitchFamily="34" charset="0"/>
                          <a:ea typeface="SimSun" panose="02010600030101010101" pitchFamily="2" charset="-122"/>
                          <a:cs typeface="Calibri" panose="020F0502020204030204" pitchFamily="34" charset="0"/>
                        </a:rPr>
                        <a:t> command line interface (CLI) helps to build a set of feature files.</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4421442"/>
                  </a:ext>
                </a:extLst>
              </a:tr>
              <a:tr h="1072662">
                <a:tc>
                  <a:txBody>
                    <a:bodyPr/>
                    <a:lstStyle/>
                    <a:p>
                      <a:pPr marL="0" marR="0" algn="ctr">
                        <a:spcBef>
                          <a:spcPts val="0"/>
                        </a:spcBef>
                        <a:spcAft>
                          <a:spcPts val="1000"/>
                        </a:spcAft>
                      </a:pPr>
                      <a:r>
                        <a:rPr lang="en-US" sz="2000">
                          <a:solidFill>
                            <a:schemeClr val="bg1"/>
                          </a:solidFill>
                          <a:effectLst/>
                          <a:latin typeface="Calibri" panose="020F0502020204030204" pitchFamily="34" charset="0"/>
                          <a:ea typeface="SimSun" panose="02010600030101010101" pitchFamily="2" charset="-122"/>
                          <a:cs typeface="Calibri" panose="020F0502020204030204" pitchFamily="34" charset="0"/>
                        </a:rPr>
                        <a:t>Step</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1000"/>
                        </a:spcAft>
                      </a:pPr>
                      <a:r>
                        <a:rPr lang="en-US" sz="2000" dirty="0">
                          <a:solidFill>
                            <a:schemeClr val="bg1"/>
                          </a:solidFill>
                          <a:effectLst/>
                          <a:latin typeface="Calibri" panose="020F0502020204030204" pitchFamily="34" charset="0"/>
                          <a:ea typeface="SimSun" panose="02010600030101010101" pitchFamily="2" charset="-122"/>
                          <a:cs typeface="Calibri" panose="020F0502020204030204" pitchFamily="34" charset="0"/>
                        </a:rPr>
                        <a:t>A step is a </a:t>
                      </a:r>
                      <a:r>
                        <a:rPr lang="en-US" sz="2000" b="1" dirty="0">
                          <a:solidFill>
                            <a:schemeClr val="bg1"/>
                          </a:solidFill>
                          <a:effectLst/>
                          <a:latin typeface="Calibri" panose="020F0502020204030204" pitchFamily="34" charset="0"/>
                          <a:ea typeface="SimSun" panose="02010600030101010101" pitchFamily="2" charset="-122"/>
                          <a:cs typeface="Calibri" panose="020F0502020204030204" pitchFamily="34" charset="0"/>
                        </a:rPr>
                        <a:t>user behavior description</a:t>
                      </a:r>
                      <a:r>
                        <a:rPr lang="en-US" sz="2000" dirty="0">
                          <a:solidFill>
                            <a:schemeClr val="bg1"/>
                          </a:solidFill>
                          <a:effectLst/>
                          <a:latin typeface="Calibri" panose="020F0502020204030204" pitchFamily="34" charset="0"/>
                          <a:ea typeface="SimSun" panose="02010600030101010101" pitchFamily="2" charset="-122"/>
                          <a:cs typeface="Calibri" panose="020F0502020204030204" pitchFamily="34" charset="0"/>
                        </a:rPr>
                        <a:t>. In the plugin, it builds a mapping between a step described in a feature file and implementations which are referred to as action words.</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87975959"/>
                  </a:ext>
                </a:extLst>
              </a:tr>
              <a:tr h="715108">
                <a:tc>
                  <a:txBody>
                    <a:bodyPr/>
                    <a:lstStyle/>
                    <a:p>
                      <a:pPr marL="0" marR="0" algn="ctr">
                        <a:spcBef>
                          <a:spcPts val="0"/>
                        </a:spcBef>
                        <a:spcAft>
                          <a:spcPts val="1000"/>
                        </a:spcAft>
                      </a:pPr>
                      <a:r>
                        <a:rPr lang="en-US" sz="2000">
                          <a:solidFill>
                            <a:schemeClr val="bg1"/>
                          </a:solidFill>
                          <a:effectLst/>
                          <a:latin typeface="Calibri" panose="020F0502020204030204" pitchFamily="34" charset="0"/>
                          <a:ea typeface="SimSun" panose="02010600030101010101" pitchFamily="2" charset="-122"/>
                          <a:cs typeface="Calibri" panose="020F0502020204030204" pitchFamily="34" charset="0"/>
                        </a:rPr>
                        <a:t>Action Word</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1000"/>
                        </a:spcAft>
                      </a:pPr>
                      <a:r>
                        <a:rPr lang="en-US" sz="2000" dirty="0">
                          <a:solidFill>
                            <a:schemeClr val="bg1"/>
                          </a:solidFill>
                          <a:effectLst/>
                          <a:latin typeface="Calibri" panose="020F0502020204030204" pitchFamily="34" charset="0"/>
                          <a:ea typeface="SimSun" panose="02010600030101010101" pitchFamily="2" charset="-122"/>
                          <a:cs typeface="Calibri" panose="020F0502020204030204" pitchFamily="34" charset="0"/>
                        </a:rPr>
                        <a:t>An action word is a set of actions taken to </a:t>
                      </a:r>
                      <a:r>
                        <a:rPr lang="en-US" sz="2000" b="1" dirty="0">
                          <a:solidFill>
                            <a:schemeClr val="bg1"/>
                          </a:solidFill>
                          <a:effectLst/>
                          <a:latin typeface="Calibri" panose="020F0502020204030204" pitchFamily="34" charset="0"/>
                          <a:ea typeface="SimSun" panose="02010600030101010101" pitchFamily="2" charset="-122"/>
                          <a:cs typeface="Calibri" panose="020F0502020204030204" pitchFamily="34" charset="0"/>
                        </a:rPr>
                        <a:t>implement user behaviors</a:t>
                      </a:r>
                      <a:r>
                        <a:rPr lang="en-US" sz="2000" dirty="0">
                          <a:solidFill>
                            <a:schemeClr val="bg1"/>
                          </a:solidFill>
                          <a:effectLst/>
                          <a:latin typeface="Calibri" panose="020F0502020204030204" pitchFamily="34" charset="0"/>
                          <a:ea typeface="SimSun" panose="02010600030101010101" pitchFamily="2" charset="-122"/>
                          <a:cs typeface="Calibri" panose="020F0502020204030204" pitchFamily="34" charset="0"/>
                        </a:rPr>
                        <a:t>. Developers use an action word to define the logic of the test</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85574068"/>
                  </a:ext>
                </a:extLst>
              </a:tr>
              <a:tr h="1072662">
                <a:tc>
                  <a:txBody>
                    <a:bodyPr/>
                    <a:lstStyle/>
                    <a:p>
                      <a:pPr marL="0" marR="0" algn="ctr">
                        <a:spcBef>
                          <a:spcPts val="0"/>
                        </a:spcBef>
                        <a:spcAft>
                          <a:spcPts val="1000"/>
                        </a:spcAft>
                      </a:pPr>
                      <a:r>
                        <a:rPr lang="en-US" sz="2000">
                          <a:solidFill>
                            <a:schemeClr val="bg1"/>
                          </a:solidFill>
                          <a:effectLst/>
                          <a:latin typeface="Calibri" panose="020F0502020204030204" pitchFamily="34" charset="0"/>
                          <a:ea typeface="SimSun" panose="02010600030101010101" pitchFamily="2" charset="-122"/>
                          <a:cs typeface="Calibri" panose="020F0502020204030204" pitchFamily="34" charset="0"/>
                        </a:rPr>
                        <a:t>Page Object</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1000"/>
                        </a:spcAft>
                      </a:pPr>
                      <a:r>
                        <a:rPr lang="en-US" sz="2000" dirty="0">
                          <a:solidFill>
                            <a:schemeClr val="bg1"/>
                          </a:solidFill>
                          <a:effectLst/>
                          <a:latin typeface="Calibri" panose="020F0502020204030204" pitchFamily="34" charset="0"/>
                          <a:ea typeface="SimSun" panose="02010600030101010101" pitchFamily="2" charset="-122"/>
                          <a:cs typeface="Calibri" panose="020F0502020204030204" pitchFamily="34" charset="0"/>
                        </a:rPr>
                        <a:t>The page object is </a:t>
                      </a:r>
                      <a:r>
                        <a:rPr lang="en-US" sz="2000" b="1" dirty="0">
                          <a:solidFill>
                            <a:schemeClr val="bg1"/>
                          </a:solidFill>
                          <a:effectLst/>
                          <a:latin typeface="Calibri" panose="020F0502020204030204" pitchFamily="34" charset="0"/>
                          <a:ea typeface="SimSun" panose="02010600030101010101" pitchFamily="2" charset="-122"/>
                          <a:cs typeface="Calibri" panose="020F0502020204030204" pitchFamily="34" charset="0"/>
                        </a:rPr>
                        <a:t>collection of DOM elements </a:t>
                      </a:r>
                      <a:r>
                        <a:rPr lang="en-US" sz="2000" dirty="0">
                          <a:solidFill>
                            <a:schemeClr val="bg1"/>
                          </a:solidFill>
                          <a:effectLst/>
                          <a:latin typeface="Calibri" panose="020F0502020204030204" pitchFamily="34" charset="0"/>
                          <a:ea typeface="SimSun" panose="02010600030101010101" pitchFamily="2" charset="-122"/>
                          <a:cs typeface="Calibri" panose="020F0502020204030204" pitchFamily="34" charset="0"/>
                        </a:rPr>
                        <a:t>that are captured from web pages and used to perform user behavior.</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59613171"/>
                  </a:ext>
                </a:extLst>
              </a:tr>
              <a:tr h="715108">
                <a:tc>
                  <a:txBody>
                    <a:bodyPr/>
                    <a:lstStyle/>
                    <a:p>
                      <a:pPr marL="0" marR="0" algn="ctr">
                        <a:spcBef>
                          <a:spcPts val="0"/>
                        </a:spcBef>
                        <a:spcAft>
                          <a:spcPts val="1000"/>
                        </a:spcAft>
                      </a:pPr>
                      <a:r>
                        <a:rPr lang="en-US" sz="2000">
                          <a:solidFill>
                            <a:schemeClr val="bg1"/>
                          </a:solidFill>
                          <a:effectLst/>
                          <a:latin typeface="Calibri" panose="020F0502020204030204" pitchFamily="34" charset="0"/>
                          <a:ea typeface="SimSun" panose="02010600030101010101" pitchFamily="2" charset="-122"/>
                          <a:cs typeface="Calibri" panose="020F0502020204030204" pitchFamily="34" charset="0"/>
                        </a:rPr>
                        <a:t>Fixtures</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spcBef>
                          <a:spcPts val="0"/>
                        </a:spcBef>
                        <a:spcAft>
                          <a:spcPts val="1000"/>
                        </a:spcAft>
                      </a:pPr>
                      <a:r>
                        <a:rPr lang="en-US" sz="2000" dirty="0">
                          <a:solidFill>
                            <a:schemeClr val="bg1"/>
                          </a:solidFill>
                          <a:effectLst/>
                          <a:latin typeface="Calibri" panose="020F0502020204030204" pitchFamily="34" charset="0"/>
                          <a:ea typeface="SimSun" panose="02010600030101010101" pitchFamily="2" charset="-122"/>
                          <a:cs typeface="Calibri" panose="020F0502020204030204" pitchFamily="34" charset="0"/>
                        </a:rPr>
                        <a:t>A fixture is a collection of </a:t>
                      </a:r>
                      <a:r>
                        <a:rPr lang="en-US" sz="2000" b="1" dirty="0">
                          <a:solidFill>
                            <a:schemeClr val="bg1"/>
                          </a:solidFill>
                          <a:effectLst/>
                          <a:latin typeface="Calibri" panose="020F0502020204030204" pitchFamily="34" charset="0"/>
                          <a:ea typeface="SimSun" panose="02010600030101010101" pitchFamily="2" charset="-122"/>
                          <a:cs typeface="Calibri" panose="020F0502020204030204" pitchFamily="34" charset="0"/>
                        </a:rPr>
                        <a:t>pre-defined sample data </a:t>
                      </a:r>
                      <a:r>
                        <a:rPr lang="en-US" sz="2000" dirty="0">
                          <a:solidFill>
                            <a:schemeClr val="bg1"/>
                          </a:solidFill>
                          <a:effectLst/>
                          <a:latin typeface="Calibri" panose="020F0502020204030204" pitchFamily="34" charset="0"/>
                          <a:ea typeface="SimSun" panose="02010600030101010101" pitchFamily="2" charset="-122"/>
                          <a:cs typeface="Calibri" panose="020F0502020204030204" pitchFamily="34" charset="0"/>
                        </a:rPr>
                        <a:t>that can be used to support development and testing</a:t>
                      </a: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75989375"/>
                  </a:ext>
                </a:extLst>
              </a:tr>
            </a:tbl>
          </a:graphicData>
        </a:graphic>
      </p:graphicFrame>
      <p:sp>
        <p:nvSpPr>
          <p:cNvPr id="4" name="Title 3"/>
          <p:cNvSpPr>
            <a:spLocks noGrp="1"/>
          </p:cNvSpPr>
          <p:nvPr>
            <p:ph type="title"/>
          </p:nvPr>
        </p:nvSpPr>
        <p:spPr>
          <a:xfrm>
            <a:off x="455612" y="402276"/>
            <a:ext cx="9753600" cy="740724"/>
          </a:xfrm>
        </p:spPr>
        <p:txBody>
          <a:bodyPr anchor="t"/>
          <a:lstStyle/>
          <a:p>
            <a:r>
              <a:rPr lang="fr-FR" dirty="0">
                <a:solidFill>
                  <a:schemeClr val="accent2">
                    <a:lumMod val="20000"/>
                    <a:lumOff val="80000"/>
                  </a:schemeClr>
                </a:solidFill>
                <a:latin typeface="Calibri" panose="020F0502020204030204" pitchFamily="34" charset="0"/>
              </a:rPr>
              <a:t>BDD </a:t>
            </a:r>
            <a:r>
              <a:rPr lang="fr-FR" dirty="0" err="1">
                <a:solidFill>
                  <a:schemeClr val="accent2">
                    <a:lumMod val="20000"/>
                    <a:lumOff val="80000"/>
                  </a:schemeClr>
                </a:solidFill>
                <a:latin typeface="Calibri" panose="020F0502020204030204" pitchFamily="34" charset="0"/>
              </a:rPr>
              <a:t>Environment</a:t>
            </a:r>
            <a:r>
              <a:rPr lang="fr-FR" dirty="0">
                <a:solidFill>
                  <a:schemeClr val="accent2">
                    <a:lumMod val="20000"/>
                    <a:lumOff val="80000"/>
                  </a:schemeClr>
                </a:solidFill>
                <a:latin typeface="Calibri" panose="020F0502020204030204" pitchFamily="34" charset="0"/>
              </a:rPr>
              <a:t> – Plugin Architecture</a:t>
            </a:r>
            <a:endParaRPr lang="en-US" dirty="0">
              <a:solidFill>
                <a:schemeClr val="accent2">
                  <a:lumMod val="20000"/>
                  <a:lumOff val="80000"/>
                </a:schemeClr>
              </a:solidFill>
              <a:latin typeface="Calibri" panose="020F0502020204030204" pitchFamily="34" charset="0"/>
            </a:endParaRPr>
          </a:p>
        </p:txBody>
      </p:sp>
      <p:sp>
        <p:nvSpPr>
          <p:cNvPr id="2" name="TextBox 1"/>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dirty="0">
              <a:solidFill>
                <a:srgbClr val="F48634"/>
              </a:solidFill>
              <a:effectLst>
                <a:outerShdw blurRad="50800" dist="38100" dir="2700000" algn="tl">
                  <a:schemeClr val="bg2">
                    <a:lumMod val="50000"/>
                    <a:alpha val="43000"/>
                  </a:schemeClr>
                </a:outerShdw>
              </a:effectLst>
            </a:endParaRPr>
          </a:p>
        </p:txBody>
      </p:sp>
      <p:grpSp>
        <p:nvGrpSpPr>
          <p:cNvPr id="12" name="Group 11">
            <a:extLst>
              <a:ext uri="{FF2B5EF4-FFF2-40B4-BE49-F238E27FC236}">
                <a16:creationId xmlns:a16="http://schemas.microsoft.com/office/drawing/2014/main" id="{27A6805B-6AE7-444F-87BC-E2C185A54AE3}"/>
              </a:ext>
            </a:extLst>
          </p:cNvPr>
          <p:cNvGrpSpPr/>
          <p:nvPr/>
        </p:nvGrpSpPr>
        <p:grpSpPr>
          <a:xfrm>
            <a:off x="10684615" y="76200"/>
            <a:ext cx="1429597" cy="874600"/>
            <a:chOff x="10684615" y="76200"/>
            <a:chExt cx="1429597" cy="874600"/>
          </a:xfrm>
        </p:grpSpPr>
        <p:sp>
          <p:nvSpPr>
            <p:cNvPr id="7" name="TextBox 6">
              <a:extLst>
                <a:ext uri="{FF2B5EF4-FFF2-40B4-BE49-F238E27FC236}">
                  <a16:creationId xmlns:a16="http://schemas.microsoft.com/office/drawing/2014/main" id="{F54AAE8F-7DD7-A549-9A51-7164B415DA87}"/>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8" name="TextBox 7">
              <a:extLst>
                <a:ext uri="{FF2B5EF4-FFF2-40B4-BE49-F238E27FC236}">
                  <a16:creationId xmlns:a16="http://schemas.microsoft.com/office/drawing/2014/main" id="{99987F2E-D1FB-8141-BBA7-BB210524B9AB}"/>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dirty="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sp>
        <p:nvSpPr>
          <p:cNvPr id="9" name="Oval 8">
            <a:extLst>
              <a:ext uri="{FF2B5EF4-FFF2-40B4-BE49-F238E27FC236}">
                <a16:creationId xmlns:a16="http://schemas.microsoft.com/office/drawing/2014/main" id="{5C349DD1-AEA5-6A4E-8735-C35F997B1B28}"/>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8B50940-0DAA-E74A-A036-54194E07F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spTree>
    <p:extLst>
      <p:ext uri="{BB962C8B-B14F-4D97-AF65-F5344CB8AC3E}">
        <p14:creationId xmlns:p14="http://schemas.microsoft.com/office/powerpoint/2010/main" val="137149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1E48955-6003-1A4E-9F1B-5B79309424F0}"/>
              </a:ext>
            </a:extLst>
          </p:cNvPr>
          <p:cNvGrpSpPr/>
          <p:nvPr/>
        </p:nvGrpSpPr>
        <p:grpSpPr>
          <a:xfrm>
            <a:off x="10285412" y="5715000"/>
            <a:ext cx="2057400" cy="1676400"/>
            <a:chOff x="10285412" y="5715000"/>
            <a:chExt cx="2057400" cy="1676400"/>
          </a:xfrm>
        </p:grpSpPr>
        <p:sp>
          <p:nvSpPr>
            <p:cNvPr id="12" name="Oval 11">
              <a:extLst>
                <a:ext uri="{FF2B5EF4-FFF2-40B4-BE49-F238E27FC236}">
                  <a16:creationId xmlns:a16="http://schemas.microsoft.com/office/drawing/2014/main" id="{EAF718CC-5A3C-5846-BF40-BC11CEC458A0}"/>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7D6D29A-056A-CB43-98D2-DFA6D672E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grpSp>
      <p:sp>
        <p:nvSpPr>
          <p:cNvPr id="14" name="TextBox 13">
            <a:extLst>
              <a:ext uri="{FF2B5EF4-FFF2-40B4-BE49-F238E27FC236}">
                <a16:creationId xmlns:a16="http://schemas.microsoft.com/office/drawing/2014/main" id="{5011D13F-9D27-EB4D-AF58-D047018CA586}"/>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a:solidFill>
                <a:srgbClr val="F48634"/>
              </a:solidFill>
              <a:effectLst>
                <a:outerShdw blurRad="50800" dist="38100" dir="2700000" algn="tl">
                  <a:schemeClr val="bg2">
                    <a:lumMod val="50000"/>
                    <a:alpha val="43000"/>
                  </a:schemeClr>
                </a:outerShdw>
              </a:effectLst>
            </a:endParaRPr>
          </a:p>
        </p:txBody>
      </p:sp>
      <p:grpSp>
        <p:nvGrpSpPr>
          <p:cNvPr id="15" name="Group 14">
            <a:extLst>
              <a:ext uri="{FF2B5EF4-FFF2-40B4-BE49-F238E27FC236}">
                <a16:creationId xmlns:a16="http://schemas.microsoft.com/office/drawing/2014/main" id="{EE67C11A-8889-F74B-9A6C-6853355F2A35}"/>
              </a:ext>
            </a:extLst>
          </p:cNvPr>
          <p:cNvGrpSpPr/>
          <p:nvPr/>
        </p:nvGrpSpPr>
        <p:grpSpPr>
          <a:xfrm>
            <a:off x="10684615" y="76200"/>
            <a:ext cx="1429597" cy="874600"/>
            <a:chOff x="10684615" y="76200"/>
            <a:chExt cx="1429597" cy="874600"/>
          </a:xfrm>
        </p:grpSpPr>
        <p:sp>
          <p:nvSpPr>
            <p:cNvPr id="16" name="TextBox 15">
              <a:extLst>
                <a:ext uri="{FF2B5EF4-FFF2-40B4-BE49-F238E27FC236}">
                  <a16:creationId xmlns:a16="http://schemas.microsoft.com/office/drawing/2014/main" id="{BEC19E32-B356-354E-9B43-D4B814A90574}"/>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17" name="TextBox 16">
              <a:extLst>
                <a:ext uri="{FF2B5EF4-FFF2-40B4-BE49-F238E27FC236}">
                  <a16:creationId xmlns:a16="http://schemas.microsoft.com/office/drawing/2014/main" id="{29BAEA8A-04B1-1D4F-B0B1-A6ED279A38A7}"/>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sp>
        <p:nvSpPr>
          <p:cNvPr id="18" name="Content Placeholder 2">
            <a:extLst>
              <a:ext uri="{FF2B5EF4-FFF2-40B4-BE49-F238E27FC236}">
                <a16:creationId xmlns:a16="http://schemas.microsoft.com/office/drawing/2014/main" id="{DF272FC1-7A6F-5A48-B246-D41C5B0C14F7}"/>
              </a:ext>
            </a:extLst>
          </p:cNvPr>
          <p:cNvSpPr txBox="1">
            <a:spLocks/>
          </p:cNvSpPr>
          <p:nvPr/>
        </p:nvSpPr>
        <p:spPr>
          <a:xfrm>
            <a:off x="303212" y="1295400"/>
            <a:ext cx="5715000" cy="4114800"/>
          </a:xfrm>
          <a:prstGeom prst="rect">
            <a:avLst/>
          </a:prstGeom>
          <a:solidFill>
            <a:schemeClr val="accent2">
              <a:lumMod val="20000"/>
              <a:lumOff val="80000"/>
            </a:schemeClr>
          </a:solidFill>
          <a:ln w="25400" cap="flat" cmpd="sng" algn="ctr">
            <a:solidFill>
              <a:srgbClr val="663300"/>
            </a:solidFill>
            <a:prstDash val="solid"/>
            <a:extLst>
              <a:ext uri="{C807C97D-BFC1-408E-A445-0C87EB9F89A2}">
                <ask:lineSketchStyleProps xmlns:ask="http://schemas.microsoft.com/office/drawing/2018/sketchyshapes" sd="1219033472">
                  <a:custGeom>
                    <a:avLst/>
                    <a:gdLst>
                      <a:gd name="connsiteX0" fmla="*/ 0 w 11201400"/>
                      <a:gd name="connsiteY0" fmla="*/ 0 h 5029200"/>
                      <a:gd name="connsiteX1" fmla="*/ 365519 w 11201400"/>
                      <a:gd name="connsiteY1" fmla="*/ 0 h 5029200"/>
                      <a:gd name="connsiteX2" fmla="*/ 955067 w 11201400"/>
                      <a:gd name="connsiteY2" fmla="*/ 0 h 5029200"/>
                      <a:gd name="connsiteX3" fmla="*/ 1544614 w 11201400"/>
                      <a:gd name="connsiteY3" fmla="*/ 0 h 5029200"/>
                      <a:gd name="connsiteX4" fmla="*/ 1798119 w 11201400"/>
                      <a:gd name="connsiteY4" fmla="*/ 0 h 5029200"/>
                      <a:gd name="connsiteX5" fmla="*/ 2499681 w 11201400"/>
                      <a:gd name="connsiteY5" fmla="*/ 0 h 5029200"/>
                      <a:gd name="connsiteX6" fmla="*/ 2753186 w 11201400"/>
                      <a:gd name="connsiteY6" fmla="*/ 0 h 5029200"/>
                      <a:gd name="connsiteX7" fmla="*/ 3342734 w 11201400"/>
                      <a:gd name="connsiteY7" fmla="*/ 0 h 5029200"/>
                      <a:gd name="connsiteX8" fmla="*/ 4156309 w 11201400"/>
                      <a:gd name="connsiteY8" fmla="*/ 0 h 5029200"/>
                      <a:gd name="connsiteX9" fmla="*/ 4969884 w 11201400"/>
                      <a:gd name="connsiteY9" fmla="*/ 0 h 5029200"/>
                      <a:gd name="connsiteX10" fmla="*/ 5671446 w 11201400"/>
                      <a:gd name="connsiteY10" fmla="*/ 0 h 5029200"/>
                      <a:gd name="connsiteX11" fmla="*/ 6148979 w 11201400"/>
                      <a:gd name="connsiteY11" fmla="*/ 0 h 5029200"/>
                      <a:gd name="connsiteX12" fmla="*/ 6402484 w 11201400"/>
                      <a:gd name="connsiteY12" fmla="*/ 0 h 5029200"/>
                      <a:gd name="connsiteX13" fmla="*/ 6880018 w 11201400"/>
                      <a:gd name="connsiteY13" fmla="*/ 0 h 5029200"/>
                      <a:gd name="connsiteX14" fmla="*/ 7581579 w 11201400"/>
                      <a:gd name="connsiteY14" fmla="*/ 0 h 5029200"/>
                      <a:gd name="connsiteX15" fmla="*/ 8395155 w 11201400"/>
                      <a:gd name="connsiteY15" fmla="*/ 0 h 5029200"/>
                      <a:gd name="connsiteX16" fmla="*/ 8648660 w 11201400"/>
                      <a:gd name="connsiteY16" fmla="*/ 0 h 5029200"/>
                      <a:gd name="connsiteX17" fmla="*/ 8902165 w 11201400"/>
                      <a:gd name="connsiteY17" fmla="*/ 0 h 5029200"/>
                      <a:gd name="connsiteX18" fmla="*/ 9715741 w 11201400"/>
                      <a:gd name="connsiteY18" fmla="*/ 0 h 5029200"/>
                      <a:gd name="connsiteX19" fmla="*/ 9969246 w 11201400"/>
                      <a:gd name="connsiteY19" fmla="*/ 0 h 5029200"/>
                      <a:gd name="connsiteX20" fmla="*/ 10558793 w 11201400"/>
                      <a:gd name="connsiteY20" fmla="*/ 0 h 5029200"/>
                      <a:gd name="connsiteX21" fmla="*/ 11201400 w 11201400"/>
                      <a:gd name="connsiteY21" fmla="*/ 0 h 5029200"/>
                      <a:gd name="connsiteX22" fmla="*/ 11201400 w 11201400"/>
                      <a:gd name="connsiteY22" fmla="*/ 458216 h 5029200"/>
                      <a:gd name="connsiteX23" fmla="*/ 11201400 w 11201400"/>
                      <a:gd name="connsiteY23" fmla="*/ 1117600 h 5029200"/>
                      <a:gd name="connsiteX24" fmla="*/ 11201400 w 11201400"/>
                      <a:gd name="connsiteY24" fmla="*/ 1776984 h 5029200"/>
                      <a:gd name="connsiteX25" fmla="*/ 11201400 w 11201400"/>
                      <a:gd name="connsiteY25" fmla="*/ 2184908 h 5029200"/>
                      <a:gd name="connsiteX26" fmla="*/ 11201400 w 11201400"/>
                      <a:gd name="connsiteY26" fmla="*/ 2743708 h 5029200"/>
                      <a:gd name="connsiteX27" fmla="*/ 11201400 w 11201400"/>
                      <a:gd name="connsiteY27" fmla="*/ 3252216 h 5029200"/>
                      <a:gd name="connsiteX28" fmla="*/ 11201400 w 11201400"/>
                      <a:gd name="connsiteY28" fmla="*/ 3760724 h 5029200"/>
                      <a:gd name="connsiteX29" fmla="*/ 11201400 w 11201400"/>
                      <a:gd name="connsiteY29" fmla="*/ 4269232 h 5029200"/>
                      <a:gd name="connsiteX30" fmla="*/ 11201400 w 11201400"/>
                      <a:gd name="connsiteY30" fmla="*/ 5029200 h 5029200"/>
                      <a:gd name="connsiteX31" fmla="*/ 10387825 w 11201400"/>
                      <a:gd name="connsiteY31" fmla="*/ 5029200 h 5029200"/>
                      <a:gd name="connsiteX32" fmla="*/ 9574249 w 11201400"/>
                      <a:gd name="connsiteY32" fmla="*/ 5029200 h 5029200"/>
                      <a:gd name="connsiteX33" fmla="*/ 8984702 w 11201400"/>
                      <a:gd name="connsiteY33" fmla="*/ 5029200 h 5029200"/>
                      <a:gd name="connsiteX34" fmla="*/ 8171127 w 11201400"/>
                      <a:gd name="connsiteY34" fmla="*/ 5029200 h 5029200"/>
                      <a:gd name="connsiteX35" fmla="*/ 7357551 w 11201400"/>
                      <a:gd name="connsiteY35" fmla="*/ 5029200 h 5029200"/>
                      <a:gd name="connsiteX36" fmla="*/ 6992032 w 11201400"/>
                      <a:gd name="connsiteY36" fmla="*/ 5029200 h 5029200"/>
                      <a:gd name="connsiteX37" fmla="*/ 6514498 w 11201400"/>
                      <a:gd name="connsiteY37" fmla="*/ 5029200 h 5029200"/>
                      <a:gd name="connsiteX38" fmla="*/ 5924951 w 11201400"/>
                      <a:gd name="connsiteY38" fmla="*/ 5029200 h 5029200"/>
                      <a:gd name="connsiteX39" fmla="*/ 5335404 w 11201400"/>
                      <a:gd name="connsiteY39" fmla="*/ 5029200 h 5029200"/>
                      <a:gd name="connsiteX40" fmla="*/ 4633842 w 11201400"/>
                      <a:gd name="connsiteY40" fmla="*/ 5029200 h 5029200"/>
                      <a:gd name="connsiteX41" fmla="*/ 4268323 w 11201400"/>
                      <a:gd name="connsiteY41" fmla="*/ 5029200 h 5029200"/>
                      <a:gd name="connsiteX42" fmla="*/ 3902804 w 11201400"/>
                      <a:gd name="connsiteY42" fmla="*/ 5029200 h 5029200"/>
                      <a:gd name="connsiteX43" fmla="*/ 3089228 w 11201400"/>
                      <a:gd name="connsiteY43" fmla="*/ 5029200 h 5029200"/>
                      <a:gd name="connsiteX44" fmla="*/ 2275653 w 11201400"/>
                      <a:gd name="connsiteY44" fmla="*/ 5029200 h 5029200"/>
                      <a:gd name="connsiteX45" fmla="*/ 1686105 w 11201400"/>
                      <a:gd name="connsiteY45" fmla="*/ 5029200 h 5029200"/>
                      <a:gd name="connsiteX46" fmla="*/ 1432600 w 11201400"/>
                      <a:gd name="connsiteY46" fmla="*/ 5029200 h 5029200"/>
                      <a:gd name="connsiteX47" fmla="*/ 1179095 w 11201400"/>
                      <a:gd name="connsiteY47" fmla="*/ 5029200 h 5029200"/>
                      <a:gd name="connsiteX48" fmla="*/ 0 w 11201400"/>
                      <a:gd name="connsiteY48" fmla="*/ 5029200 h 5029200"/>
                      <a:gd name="connsiteX49" fmla="*/ 0 w 11201400"/>
                      <a:gd name="connsiteY49" fmla="*/ 4520692 h 5029200"/>
                      <a:gd name="connsiteX50" fmla="*/ 0 w 11201400"/>
                      <a:gd name="connsiteY50" fmla="*/ 4012184 h 5029200"/>
                      <a:gd name="connsiteX51" fmla="*/ 0 w 11201400"/>
                      <a:gd name="connsiteY51" fmla="*/ 3503676 h 5029200"/>
                      <a:gd name="connsiteX52" fmla="*/ 0 w 11201400"/>
                      <a:gd name="connsiteY52" fmla="*/ 3095752 h 5029200"/>
                      <a:gd name="connsiteX53" fmla="*/ 0 w 11201400"/>
                      <a:gd name="connsiteY53" fmla="*/ 2687828 h 5029200"/>
                      <a:gd name="connsiteX54" fmla="*/ 0 w 11201400"/>
                      <a:gd name="connsiteY54" fmla="*/ 2279904 h 5029200"/>
                      <a:gd name="connsiteX55" fmla="*/ 0 w 11201400"/>
                      <a:gd name="connsiteY55" fmla="*/ 1871980 h 5029200"/>
                      <a:gd name="connsiteX56" fmla="*/ 0 w 11201400"/>
                      <a:gd name="connsiteY56" fmla="*/ 1464056 h 5029200"/>
                      <a:gd name="connsiteX57" fmla="*/ 0 w 11201400"/>
                      <a:gd name="connsiteY57" fmla="*/ 955548 h 5029200"/>
                      <a:gd name="connsiteX58" fmla="*/ 0 w 11201400"/>
                      <a:gd name="connsiteY58" fmla="*/ 547624 h 5029200"/>
                      <a:gd name="connsiteX59" fmla="*/ 0 w 11201400"/>
                      <a:gd name="connsiteY59"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01400" h="5029200" fill="none" extrusionOk="0">
                        <a:moveTo>
                          <a:pt x="0" y="0"/>
                        </a:moveTo>
                        <a:cubicBezTo>
                          <a:pt x="128083" y="-6296"/>
                          <a:pt x="258703" y="2391"/>
                          <a:pt x="365519" y="0"/>
                        </a:cubicBezTo>
                        <a:cubicBezTo>
                          <a:pt x="472335" y="-2391"/>
                          <a:pt x="777369" y="66927"/>
                          <a:pt x="955067" y="0"/>
                        </a:cubicBezTo>
                        <a:cubicBezTo>
                          <a:pt x="1132765" y="-66927"/>
                          <a:pt x="1386485" y="65079"/>
                          <a:pt x="1544614" y="0"/>
                        </a:cubicBezTo>
                        <a:cubicBezTo>
                          <a:pt x="1702743" y="-65079"/>
                          <a:pt x="1675331" y="23139"/>
                          <a:pt x="1798119" y="0"/>
                        </a:cubicBezTo>
                        <a:cubicBezTo>
                          <a:pt x="1920907" y="-23139"/>
                          <a:pt x="2170375" y="64098"/>
                          <a:pt x="2499681" y="0"/>
                        </a:cubicBezTo>
                        <a:cubicBezTo>
                          <a:pt x="2828987" y="-64098"/>
                          <a:pt x="2681275" y="17397"/>
                          <a:pt x="2753186" y="0"/>
                        </a:cubicBezTo>
                        <a:cubicBezTo>
                          <a:pt x="2825098" y="-17397"/>
                          <a:pt x="3067645" y="11964"/>
                          <a:pt x="3342734" y="0"/>
                        </a:cubicBezTo>
                        <a:cubicBezTo>
                          <a:pt x="3617823" y="-11964"/>
                          <a:pt x="3975278" y="30116"/>
                          <a:pt x="4156309" y="0"/>
                        </a:cubicBezTo>
                        <a:cubicBezTo>
                          <a:pt x="4337340" y="-30116"/>
                          <a:pt x="4595947" y="77503"/>
                          <a:pt x="4969884" y="0"/>
                        </a:cubicBezTo>
                        <a:cubicBezTo>
                          <a:pt x="5343821" y="-77503"/>
                          <a:pt x="5431244" y="75547"/>
                          <a:pt x="5671446" y="0"/>
                        </a:cubicBezTo>
                        <a:cubicBezTo>
                          <a:pt x="5911648" y="-75547"/>
                          <a:pt x="5941781" y="30802"/>
                          <a:pt x="6148979" y="0"/>
                        </a:cubicBezTo>
                        <a:cubicBezTo>
                          <a:pt x="6356177" y="-30802"/>
                          <a:pt x="6282100" y="23972"/>
                          <a:pt x="6402484" y="0"/>
                        </a:cubicBezTo>
                        <a:cubicBezTo>
                          <a:pt x="6522869" y="-23972"/>
                          <a:pt x="6713111" y="10631"/>
                          <a:pt x="6880018" y="0"/>
                        </a:cubicBezTo>
                        <a:cubicBezTo>
                          <a:pt x="7046925" y="-10631"/>
                          <a:pt x="7423500" y="72453"/>
                          <a:pt x="7581579" y="0"/>
                        </a:cubicBezTo>
                        <a:cubicBezTo>
                          <a:pt x="7739658" y="-72453"/>
                          <a:pt x="8201860" y="66713"/>
                          <a:pt x="8395155" y="0"/>
                        </a:cubicBezTo>
                        <a:cubicBezTo>
                          <a:pt x="8588450" y="-66713"/>
                          <a:pt x="8575185" y="10658"/>
                          <a:pt x="8648660" y="0"/>
                        </a:cubicBezTo>
                        <a:cubicBezTo>
                          <a:pt x="8722136" y="-10658"/>
                          <a:pt x="8846096" y="21345"/>
                          <a:pt x="8902165" y="0"/>
                        </a:cubicBezTo>
                        <a:cubicBezTo>
                          <a:pt x="8958234" y="-21345"/>
                          <a:pt x="9391730" y="34196"/>
                          <a:pt x="9715741" y="0"/>
                        </a:cubicBezTo>
                        <a:cubicBezTo>
                          <a:pt x="10039752" y="-34196"/>
                          <a:pt x="9867775" y="26319"/>
                          <a:pt x="9969246" y="0"/>
                        </a:cubicBezTo>
                        <a:cubicBezTo>
                          <a:pt x="10070717" y="-26319"/>
                          <a:pt x="10291351" y="8673"/>
                          <a:pt x="10558793" y="0"/>
                        </a:cubicBezTo>
                        <a:cubicBezTo>
                          <a:pt x="10826235" y="-8673"/>
                          <a:pt x="10907930" y="63762"/>
                          <a:pt x="11201400" y="0"/>
                        </a:cubicBezTo>
                        <a:cubicBezTo>
                          <a:pt x="11232824" y="192863"/>
                          <a:pt x="11156146" y="288148"/>
                          <a:pt x="11201400" y="458216"/>
                        </a:cubicBezTo>
                        <a:cubicBezTo>
                          <a:pt x="11246654" y="628284"/>
                          <a:pt x="11171793" y="924171"/>
                          <a:pt x="11201400" y="1117600"/>
                        </a:cubicBezTo>
                        <a:cubicBezTo>
                          <a:pt x="11231007" y="1311029"/>
                          <a:pt x="11162361" y="1482774"/>
                          <a:pt x="11201400" y="1776984"/>
                        </a:cubicBezTo>
                        <a:cubicBezTo>
                          <a:pt x="11240439" y="2071194"/>
                          <a:pt x="11185108" y="2025423"/>
                          <a:pt x="11201400" y="2184908"/>
                        </a:cubicBezTo>
                        <a:cubicBezTo>
                          <a:pt x="11217692" y="2344393"/>
                          <a:pt x="11140240" y="2480108"/>
                          <a:pt x="11201400" y="2743708"/>
                        </a:cubicBezTo>
                        <a:cubicBezTo>
                          <a:pt x="11262560" y="3007308"/>
                          <a:pt x="11150511" y="3127108"/>
                          <a:pt x="11201400" y="3252216"/>
                        </a:cubicBezTo>
                        <a:cubicBezTo>
                          <a:pt x="11252289" y="3377324"/>
                          <a:pt x="11195386" y="3612758"/>
                          <a:pt x="11201400" y="3760724"/>
                        </a:cubicBezTo>
                        <a:cubicBezTo>
                          <a:pt x="11207414" y="3908690"/>
                          <a:pt x="11154478" y="4164242"/>
                          <a:pt x="11201400" y="4269232"/>
                        </a:cubicBezTo>
                        <a:cubicBezTo>
                          <a:pt x="11248322" y="4374222"/>
                          <a:pt x="11132664" y="4690746"/>
                          <a:pt x="11201400" y="5029200"/>
                        </a:cubicBezTo>
                        <a:cubicBezTo>
                          <a:pt x="10910999" y="5082307"/>
                          <a:pt x="10582930" y="5017833"/>
                          <a:pt x="10387825" y="5029200"/>
                        </a:cubicBezTo>
                        <a:cubicBezTo>
                          <a:pt x="10192720" y="5040567"/>
                          <a:pt x="9873797" y="5027685"/>
                          <a:pt x="9574249" y="5029200"/>
                        </a:cubicBezTo>
                        <a:cubicBezTo>
                          <a:pt x="9274701" y="5030715"/>
                          <a:pt x="9137757" y="5017196"/>
                          <a:pt x="8984702" y="5029200"/>
                        </a:cubicBezTo>
                        <a:cubicBezTo>
                          <a:pt x="8831647" y="5041204"/>
                          <a:pt x="8537926" y="5002959"/>
                          <a:pt x="8171127" y="5029200"/>
                        </a:cubicBezTo>
                        <a:cubicBezTo>
                          <a:pt x="7804328" y="5055441"/>
                          <a:pt x="7702377" y="4963565"/>
                          <a:pt x="7357551" y="5029200"/>
                        </a:cubicBezTo>
                        <a:cubicBezTo>
                          <a:pt x="7012725" y="5094835"/>
                          <a:pt x="7155422" y="4997466"/>
                          <a:pt x="6992032" y="5029200"/>
                        </a:cubicBezTo>
                        <a:cubicBezTo>
                          <a:pt x="6828642" y="5060934"/>
                          <a:pt x="6689758" y="5020119"/>
                          <a:pt x="6514498" y="5029200"/>
                        </a:cubicBezTo>
                        <a:cubicBezTo>
                          <a:pt x="6339238" y="5038281"/>
                          <a:pt x="6154094" y="4981409"/>
                          <a:pt x="5924951" y="5029200"/>
                        </a:cubicBezTo>
                        <a:cubicBezTo>
                          <a:pt x="5695808" y="5076991"/>
                          <a:pt x="5539043" y="4975131"/>
                          <a:pt x="5335404" y="5029200"/>
                        </a:cubicBezTo>
                        <a:cubicBezTo>
                          <a:pt x="5131765" y="5083269"/>
                          <a:pt x="4873334" y="5015169"/>
                          <a:pt x="4633842" y="5029200"/>
                        </a:cubicBezTo>
                        <a:cubicBezTo>
                          <a:pt x="4394350" y="5043231"/>
                          <a:pt x="4354815" y="5019728"/>
                          <a:pt x="4268323" y="5029200"/>
                        </a:cubicBezTo>
                        <a:cubicBezTo>
                          <a:pt x="4181831" y="5038672"/>
                          <a:pt x="4046461" y="5013331"/>
                          <a:pt x="3902804" y="5029200"/>
                        </a:cubicBezTo>
                        <a:cubicBezTo>
                          <a:pt x="3759147" y="5045069"/>
                          <a:pt x="3344059" y="5001079"/>
                          <a:pt x="3089228" y="5029200"/>
                        </a:cubicBezTo>
                        <a:cubicBezTo>
                          <a:pt x="2834397" y="5057321"/>
                          <a:pt x="2485433" y="4983922"/>
                          <a:pt x="2275653" y="5029200"/>
                        </a:cubicBezTo>
                        <a:cubicBezTo>
                          <a:pt x="2065874" y="5074478"/>
                          <a:pt x="1923551" y="5009950"/>
                          <a:pt x="1686105" y="5029200"/>
                        </a:cubicBezTo>
                        <a:cubicBezTo>
                          <a:pt x="1448659" y="5048450"/>
                          <a:pt x="1502780" y="5013767"/>
                          <a:pt x="1432600" y="5029200"/>
                        </a:cubicBezTo>
                        <a:cubicBezTo>
                          <a:pt x="1362421" y="5044633"/>
                          <a:pt x="1302893" y="5012956"/>
                          <a:pt x="1179095" y="5029200"/>
                        </a:cubicBezTo>
                        <a:cubicBezTo>
                          <a:pt x="1055297" y="5045444"/>
                          <a:pt x="588260" y="4992569"/>
                          <a:pt x="0" y="5029200"/>
                        </a:cubicBezTo>
                        <a:cubicBezTo>
                          <a:pt x="-9503" y="4826079"/>
                          <a:pt x="6816" y="4672920"/>
                          <a:pt x="0" y="4520692"/>
                        </a:cubicBezTo>
                        <a:cubicBezTo>
                          <a:pt x="-6816" y="4368464"/>
                          <a:pt x="34748" y="4231720"/>
                          <a:pt x="0" y="4012184"/>
                        </a:cubicBezTo>
                        <a:cubicBezTo>
                          <a:pt x="-34748" y="3792648"/>
                          <a:pt x="48313" y="3620807"/>
                          <a:pt x="0" y="3503676"/>
                        </a:cubicBezTo>
                        <a:cubicBezTo>
                          <a:pt x="-48313" y="3386545"/>
                          <a:pt x="15230" y="3184980"/>
                          <a:pt x="0" y="3095752"/>
                        </a:cubicBezTo>
                        <a:cubicBezTo>
                          <a:pt x="-15230" y="3006524"/>
                          <a:pt x="31445" y="2799897"/>
                          <a:pt x="0" y="2687828"/>
                        </a:cubicBezTo>
                        <a:cubicBezTo>
                          <a:pt x="-31445" y="2575759"/>
                          <a:pt x="30819" y="2443461"/>
                          <a:pt x="0" y="2279904"/>
                        </a:cubicBezTo>
                        <a:cubicBezTo>
                          <a:pt x="-30819" y="2116347"/>
                          <a:pt x="41095" y="2054815"/>
                          <a:pt x="0" y="1871980"/>
                        </a:cubicBezTo>
                        <a:cubicBezTo>
                          <a:pt x="-41095" y="1689145"/>
                          <a:pt x="8346" y="1643954"/>
                          <a:pt x="0" y="1464056"/>
                        </a:cubicBezTo>
                        <a:cubicBezTo>
                          <a:pt x="-8346" y="1284158"/>
                          <a:pt x="21971" y="1085495"/>
                          <a:pt x="0" y="955548"/>
                        </a:cubicBezTo>
                        <a:cubicBezTo>
                          <a:pt x="-21971" y="825601"/>
                          <a:pt x="25707" y="643357"/>
                          <a:pt x="0" y="547624"/>
                        </a:cubicBezTo>
                        <a:cubicBezTo>
                          <a:pt x="-25707" y="451891"/>
                          <a:pt x="55845" y="151825"/>
                          <a:pt x="0" y="0"/>
                        </a:cubicBezTo>
                        <a:close/>
                      </a:path>
                      <a:path w="11201400" h="5029200" stroke="0" extrusionOk="0">
                        <a:moveTo>
                          <a:pt x="0" y="0"/>
                        </a:moveTo>
                        <a:cubicBezTo>
                          <a:pt x="184974" y="-31413"/>
                          <a:pt x="309652" y="4513"/>
                          <a:pt x="477533" y="0"/>
                        </a:cubicBezTo>
                        <a:cubicBezTo>
                          <a:pt x="645414" y="-4513"/>
                          <a:pt x="633635" y="4088"/>
                          <a:pt x="731039" y="0"/>
                        </a:cubicBezTo>
                        <a:cubicBezTo>
                          <a:pt x="828443" y="-4088"/>
                          <a:pt x="1268308" y="9575"/>
                          <a:pt x="1544614" y="0"/>
                        </a:cubicBezTo>
                        <a:cubicBezTo>
                          <a:pt x="1820920" y="-9575"/>
                          <a:pt x="1848903" y="31276"/>
                          <a:pt x="2022147" y="0"/>
                        </a:cubicBezTo>
                        <a:cubicBezTo>
                          <a:pt x="2195391" y="-31276"/>
                          <a:pt x="2329339" y="17901"/>
                          <a:pt x="2499681" y="0"/>
                        </a:cubicBezTo>
                        <a:cubicBezTo>
                          <a:pt x="2670023" y="-17901"/>
                          <a:pt x="3133603" y="51997"/>
                          <a:pt x="3313256" y="0"/>
                        </a:cubicBezTo>
                        <a:cubicBezTo>
                          <a:pt x="3492910" y="-51997"/>
                          <a:pt x="3589133" y="18401"/>
                          <a:pt x="3678776" y="0"/>
                        </a:cubicBezTo>
                        <a:cubicBezTo>
                          <a:pt x="3768419" y="-18401"/>
                          <a:pt x="4279651" y="81582"/>
                          <a:pt x="4492351" y="0"/>
                        </a:cubicBezTo>
                        <a:cubicBezTo>
                          <a:pt x="4705052" y="-81582"/>
                          <a:pt x="5132592" y="12856"/>
                          <a:pt x="5305926" y="0"/>
                        </a:cubicBezTo>
                        <a:cubicBezTo>
                          <a:pt x="5479260" y="-12856"/>
                          <a:pt x="5732551" y="16861"/>
                          <a:pt x="5895474" y="0"/>
                        </a:cubicBezTo>
                        <a:cubicBezTo>
                          <a:pt x="6058397" y="-16861"/>
                          <a:pt x="6528698" y="36471"/>
                          <a:pt x="6709049" y="0"/>
                        </a:cubicBezTo>
                        <a:cubicBezTo>
                          <a:pt x="6889401" y="-36471"/>
                          <a:pt x="7006070" y="39203"/>
                          <a:pt x="7186582" y="0"/>
                        </a:cubicBezTo>
                        <a:cubicBezTo>
                          <a:pt x="7367094" y="-39203"/>
                          <a:pt x="7504117" y="45910"/>
                          <a:pt x="7664116" y="0"/>
                        </a:cubicBezTo>
                        <a:cubicBezTo>
                          <a:pt x="7824115" y="-45910"/>
                          <a:pt x="8045510" y="24117"/>
                          <a:pt x="8365677" y="0"/>
                        </a:cubicBezTo>
                        <a:cubicBezTo>
                          <a:pt x="8685844" y="-24117"/>
                          <a:pt x="8691548" y="33954"/>
                          <a:pt x="8843211" y="0"/>
                        </a:cubicBezTo>
                        <a:cubicBezTo>
                          <a:pt x="8994874" y="-33954"/>
                          <a:pt x="9447867" y="4254"/>
                          <a:pt x="9656786" y="0"/>
                        </a:cubicBezTo>
                        <a:cubicBezTo>
                          <a:pt x="9865705" y="-4254"/>
                          <a:pt x="10160716" y="77239"/>
                          <a:pt x="10470361" y="0"/>
                        </a:cubicBezTo>
                        <a:cubicBezTo>
                          <a:pt x="10780006" y="-77239"/>
                          <a:pt x="11052490" y="63151"/>
                          <a:pt x="11201400" y="0"/>
                        </a:cubicBezTo>
                        <a:cubicBezTo>
                          <a:pt x="11250445" y="205243"/>
                          <a:pt x="11147439" y="297694"/>
                          <a:pt x="11201400" y="508508"/>
                        </a:cubicBezTo>
                        <a:cubicBezTo>
                          <a:pt x="11255361" y="719322"/>
                          <a:pt x="11169053" y="774660"/>
                          <a:pt x="11201400" y="916432"/>
                        </a:cubicBezTo>
                        <a:cubicBezTo>
                          <a:pt x="11233747" y="1058204"/>
                          <a:pt x="11146902" y="1200704"/>
                          <a:pt x="11201400" y="1374648"/>
                        </a:cubicBezTo>
                        <a:cubicBezTo>
                          <a:pt x="11255898" y="1548592"/>
                          <a:pt x="11171166" y="1829397"/>
                          <a:pt x="11201400" y="1983740"/>
                        </a:cubicBezTo>
                        <a:cubicBezTo>
                          <a:pt x="11231634" y="2138083"/>
                          <a:pt x="11196998" y="2328673"/>
                          <a:pt x="11201400" y="2492248"/>
                        </a:cubicBezTo>
                        <a:cubicBezTo>
                          <a:pt x="11205802" y="2655823"/>
                          <a:pt x="11172910" y="2851035"/>
                          <a:pt x="11201400" y="2950464"/>
                        </a:cubicBezTo>
                        <a:cubicBezTo>
                          <a:pt x="11229890" y="3049893"/>
                          <a:pt x="11137580" y="3375872"/>
                          <a:pt x="11201400" y="3559556"/>
                        </a:cubicBezTo>
                        <a:cubicBezTo>
                          <a:pt x="11265220" y="3743240"/>
                          <a:pt x="11136876" y="3933020"/>
                          <a:pt x="11201400" y="4118356"/>
                        </a:cubicBezTo>
                        <a:cubicBezTo>
                          <a:pt x="11265924" y="4303692"/>
                          <a:pt x="11155883" y="4603082"/>
                          <a:pt x="11201400" y="5029200"/>
                        </a:cubicBezTo>
                        <a:cubicBezTo>
                          <a:pt x="10899711" y="5091161"/>
                          <a:pt x="10649265" y="4938932"/>
                          <a:pt x="10387825" y="5029200"/>
                        </a:cubicBezTo>
                        <a:cubicBezTo>
                          <a:pt x="10126385" y="5119468"/>
                          <a:pt x="9887954" y="5022694"/>
                          <a:pt x="9686263" y="5029200"/>
                        </a:cubicBezTo>
                        <a:cubicBezTo>
                          <a:pt x="9484572" y="5035706"/>
                          <a:pt x="9430695" y="4988166"/>
                          <a:pt x="9320744" y="5029200"/>
                        </a:cubicBezTo>
                        <a:cubicBezTo>
                          <a:pt x="9210793" y="5070234"/>
                          <a:pt x="8903290" y="4958283"/>
                          <a:pt x="8619183" y="5029200"/>
                        </a:cubicBezTo>
                        <a:cubicBezTo>
                          <a:pt x="8335076" y="5100117"/>
                          <a:pt x="8442249" y="5017497"/>
                          <a:pt x="8365677" y="5029200"/>
                        </a:cubicBezTo>
                        <a:cubicBezTo>
                          <a:pt x="8289105" y="5040903"/>
                          <a:pt x="7813984" y="5017581"/>
                          <a:pt x="7664116" y="5029200"/>
                        </a:cubicBezTo>
                        <a:cubicBezTo>
                          <a:pt x="7514248" y="5040819"/>
                          <a:pt x="7469332" y="4995712"/>
                          <a:pt x="7298596" y="5029200"/>
                        </a:cubicBezTo>
                        <a:cubicBezTo>
                          <a:pt x="7127860" y="5062688"/>
                          <a:pt x="7132325" y="5016806"/>
                          <a:pt x="7045091" y="5029200"/>
                        </a:cubicBezTo>
                        <a:cubicBezTo>
                          <a:pt x="6957858" y="5041594"/>
                          <a:pt x="6817462" y="5026154"/>
                          <a:pt x="6679572" y="5029200"/>
                        </a:cubicBezTo>
                        <a:cubicBezTo>
                          <a:pt x="6541682" y="5032246"/>
                          <a:pt x="6246064" y="4976507"/>
                          <a:pt x="5978010" y="5029200"/>
                        </a:cubicBezTo>
                        <a:cubicBezTo>
                          <a:pt x="5709956" y="5081893"/>
                          <a:pt x="5755865" y="5009375"/>
                          <a:pt x="5612491" y="5029200"/>
                        </a:cubicBezTo>
                        <a:cubicBezTo>
                          <a:pt x="5469117" y="5049025"/>
                          <a:pt x="5432314" y="5015905"/>
                          <a:pt x="5358986" y="5029200"/>
                        </a:cubicBezTo>
                        <a:cubicBezTo>
                          <a:pt x="5285658" y="5042495"/>
                          <a:pt x="5109490" y="4989265"/>
                          <a:pt x="4993466" y="5029200"/>
                        </a:cubicBezTo>
                        <a:cubicBezTo>
                          <a:pt x="4877442" y="5069135"/>
                          <a:pt x="4738070" y="4997893"/>
                          <a:pt x="4515933" y="5029200"/>
                        </a:cubicBezTo>
                        <a:cubicBezTo>
                          <a:pt x="4293796" y="5060507"/>
                          <a:pt x="4084713" y="4979348"/>
                          <a:pt x="3926385" y="5029200"/>
                        </a:cubicBezTo>
                        <a:cubicBezTo>
                          <a:pt x="3768057" y="5079052"/>
                          <a:pt x="3656095" y="4985564"/>
                          <a:pt x="3560866" y="5029200"/>
                        </a:cubicBezTo>
                        <a:cubicBezTo>
                          <a:pt x="3465637" y="5072836"/>
                          <a:pt x="3020303" y="4945340"/>
                          <a:pt x="2747291" y="5029200"/>
                        </a:cubicBezTo>
                        <a:cubicBezTo>
                          <a:pt x="2474280" y="5113060"/>
                          <a:pt x="2403711" y="4973158"/>
                          <a:pt x="2157743" y="5029200"/>
                        </a:cubicBezTo>
                        <a:cubicBezTo>
                          <a:pt x="1911775" y="5085242"/>
                          <a:pt x="1596183" y="5005299"/>
                          <a:pt x="1344168" y="5029200"/>
                        </a:cubicBezTo>
                        <a:cubicBezTo>
                          <a:pt x="1092153" y="5053101"/>
                          <a:pt x="985945" y="4984276"/>
                          <a:pt x="642607" y="5029200"/>
                        </a:cubicBezTo>
                        <a:cubicBezTo>
                          <a:pt x="299269" y="5074124"/>
                          <a:pt x="255732" y="5010309"/>
                          <a:pt x="0" y="5029200"/>
                        </a:cubicBezTo>
                        <a:cubicBezTo>
                          <a:pt x="-60479" y="4838268"/>
                          <a:pt x="51474" y="4651494"/>
                          <a:pt x="0" y="4420108"/>
                        </a:cubicBezTo>
                        <a:cubicBezTo>
                          <a:pt x="-51474" y="4188722"/>
                          <a:pt x="50506" y="3946578"/>
                          <a:pt x="0" y="3811016"/>
                        </a:cubicBezTo>
                        <a:cubicBezTo>
                          <a:pt x="-50506" y="3675454"/>
                          <a:pt x="57298" y="3484806"/>
                          <a:pt x="0" y="3252216"/>
                        </a:cubicBezTo>
                        <a:cubicBezTo>
                          <a:pt x="-57298" y="3019626"/>
                          <a:pt x="38976" y="2884126"/>
                          <a:pt x="0" y="2592832"/>
                        </a:cubicBezTo>
                        <a:cubicBezTo>
                          <a:pt x="-38976" y="2301538"/>
                          <a:pt x="24818" y="2143873"/>
                          <a:pt x="0" y="1933448"/>
                        </a:cubicBezTo>
                        <a:cubicBezTo>
                          <a:pt x="-24818" y="1723023"/>
                          <a:pt x="45872" y="1523659"/>
                          <a:pt x="0" y="1324356"/>
                        </a:cubicBezTo>
                        <a:cubicBezTo>
                          <a:pt x="-45872" y="1125053"/>
                          <a:pt x="61943" y="842802"/>
                          <a:pt x="0" y="715264"/>
                        </a:cubicBezTo>
                        <a:cubicBezTo>
                          <a:pt x="-61943" y="587726"/>
                          <a:pt x="66499" y="1758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anchor="ctr">
            <a:normAutofit/>
          </a:bodyPr>
          <a:lstStyle>
            <a:lvl1pPr marL="228600" indent="-228600" algn="l" defTabSz="914400" rtl="0" eaLnBrk="1" latinLnBrk="0" hangingPunct="1">
              <a:lnSpc>
                <a:spcPct val="90000"/>
              </a:lnSpc>
              <a:spcBef>
                <a:spcPts val="1800"/>
              </a:spcBef>
              <a:buClr>
                <a:schemeClr val="tx1"/>
              </a:buClr>
              <a:buFont typeface="Arial" pitchFamily="34" charset="0"/>
              <a:buChar char="•"/>
              <a:defRPr sz="2400" kern="1200">
                <a:solidFill>
                  <a:schemeClr val="dk1"/>
                </a:solidFill>
                <a:effectLst>
                  <a:outerShdw blurRad="50800" dist="38100" dir="2700000" algn="tr" rotWithShape="0">
                    <a:schemeClr val="bg2">
                      <a:lumMod val="50000"/>
                      <a:alpha val="43000"/>
                    </a:schemeClr>
                  </a:outerShdw>
                </a:effectLst>
                <a:latin typeface="+mn-lt"/>
                <a:ea typeface="+mn-ea"/>
                <a:cs typeface="+mn-cs"/>
              </a:defRPr>
            </a:lvl1pPr>
            <a:lvl2pPr marL="457200" indent="-228600" algn="l" defTabSz="914400" rtl="0" eaLnBrk="1" latinLnBrk="0" hangingPunct="1">
              <a:lnSpc>
                <a:spcPct val="90000"/>
              </a:lnSpc>
              <a:spcBef>
                <a:spcPts val="1200"/>
              </a:spcBef>
              <a:buClr>
                <a:schemeClr val="tx1"/>
              </a:buClr>
              <a:buFont typeface="Arial" pitchFamily="34" charset="0"/>
              <a:buChar char="•"/>
              <a:defRPr sz="2200" kern="1200">
                <a:solidFill>
                  <a:schemeClr val="dk1"/>
                </a:solidFill>
                <a:effectLst>
                  <a:outerShdw blurRad="50800" dist="38100" dir="2700000" algn="tr" rotWithShape="0">
                    <a:schemeClr val="bg2">
                      <a:lumMod val="50000"/>
                      <a:alpha val="43000"/>
                    </a:schemeClr>
                  </a:outerShdw>
                </a:effectLst>
                <a:latin typeface="+mn-lt"/>
                <a:ea typeface="+mn-ea"/>
                <a:cs typeface="+mn-cs"/>
              </a:defRPr>
            </a:lvl2pPr>
            <a:lvl3pPr marL="685800" indent="-182880" algn="l" defTabSz="914400" rtl="0" eaLnBrk="1" latinLnBrk="0" hangingPunct="1">
              <a:lnSpc>
                <a:spcPct val="90000"/>
              </a:lnSpc>
              <a:spcBef>
                <a:spcPts val="1000"/>
              </a:spcBef>
              <a:buClr>
                <a:schemeClr val="tx1"/>
              </a:buClr>
              <a:buFont typeface="Arial" pitchFamily="34" charset="0"/>
              <a:buChar char="•"/>
              <a:defRPr sz="1800" kern="1200">
                <a:solidFill>
                  <a:schemeClr val="dk1"/>
                </a:solidFill>
                <a:effectLst>
                  <a:outerShdw blurRad="50800" dist="38100" dir="2700000" algn="tr" rotWithShape="0">
                    <a:schemeClr val="bg2">
                      <a:lumMod val="50000"/>
                      <a:alpha val="43000"/>
                    </a:schemeClr>
                  </a:outerShdw>
                </a:effectLst>
                <a:latin typeface="+mn-lt"/>
                <a:ea typeface="+mn-ea"/>
                <a:cs typeface="+mn-cs"/>
              </a:defRPr>
            </a:lvl3pPr>
            <a:lvl4pPr marL="868680" indent="-182880" algn="l" defTabSz="914400" rtl="0" eaLnBrk="1" latinLnBrk="0" hangingPunct="1">
              <a:lnSpc>
                <a:spcPct val="90000"/>
              </a:lnSpc>
              <a:spcBef>
                <a:spcPts val="800"/>
              </a:spcBef>
              <a:buClr>
                <a:schemeClr val="tx1"/>
              </a:buClr>
              <a:buFont typeface="Arial" pitchFamily="34" charset="0"/>
              <a:buChar char="•"/>
              <a:tabLst/>
              <a:defRPr sz="1600" kern="1200">
                <a:solidFill>
                  <a:schemeClr val="dk1"/>
                </a:solidFill>
                <a:effectLst>
                  <a:outerShdw blurRad="50800" dist="38100" dir="2700000" algn="tr" rotWithShape="0">
                    <a:schemeClr val="bg2">
                      <a:lumMod val="50000"/>
                      <a:alpha val="43000"/>
                    </a:schemeClr>
                  </a:outerShdw>
                </a:effectLst>
                <a:latin typeface="+mn-lt"/>
                <a:ea typeface="+mn-ea"/>
                <a:cs typeface="+mn-cs"/>
              </a:defRPr>
            </a:lvl4pPr>
            <a:lvl5pPr marL="1051560" indent="-182880" algn="l" defTabSz="914400" rtl="0" eaLnBrk="1" latinLnBrk="0" hangingPunct="1">
              <a:lnSpc>
                <a:spcPct val="90000"/>
              </a:lnSpc>
              <a:spcBef>
                <a:spcPts val="600"/>
              </a:spcBef>
              <a:buClr>
                <a:schemeClr val="tx1"/>
              </a:buClr>
              <a:buFont typeface="Arial" pitchFamily="34" charset="0"/>
              <a:buChar char="•"/>
              <a:defRPr sz="1600" kern="1200">
                <a:solidFill>
                  <a:schemeClr val="dk1"/>
                </a:solidFill>
                <a:effectLst>
                  <a:outerShdw blurRad="50800" dist="38100" dir="2700000" algn="tr" rotWithShape="0">
                    <a:schemeClr val="bg2">
                      <a:lumMod val="50000"/>
                      <a:alpha val="43000"/>
                    </a:schemeClr>
                  </a:outerShdw>
                </a:effectLst>
                <a:latin typeface="+mn-lt"/>
                <a:ea typeface="+mn-ea"/>
                <a:cs typeface="+mn-cs"/>
              </a:defRPr>
            </a:lvl5pPr>
            <a:lvl6pPr marL="1234440" indent="-182880" algn="l" defTabSz="914400" rtl="0" eaLnBrk="1" latinLnBrk="0" hangingPunct="1">
              <a:spcBef>
                <a:spcPts val="600"/>
              </a:spcBef>
              <a:buFont typeface="Arial" pitchFamily="34" charset="0"/>
              <a:buChar char="•"/>
              <a:defRPr sz="1600" kern="1200" baseline="0">
                <a:solidFill>
                  <a:schemeClr val="dk1"/>
                </a:solidFill>
                <a:effectLst>
                  <a:outerShdw blurRad="50800" dist="12700" dir="8100000" algn="tr" rotWithShape="0">
                    <a:schemeClr val="bg2">
                      <a:lumMod val="50000"/>
                      <a:alpha val="40000"/>
                    </a:schemeClr>
                  </a:outerShdw>
                </a:effectLst>
                <a:latin typeface="+mn-lt"/>
                <a:ea typeface="+mn-ea"/>
                <a:cs typeface="+mn-cs"/>
              </a:defRPr>
            </a:lvl6pPr>
            <a:lvl7pPr marL="1417320" indent="-182880" algn="l" defTabSz="914400" rtl="0" eaLnBrk="1" latinLnBrk="0" hangingPunct="1">
              <a:spcBef>
                <a:spcPts val="600"/>
              </a:spcBef>
              <a:buFont typeface="Arial" pitchFamily="34" charset="0"/>
              <a:buChar char="•"/>
              <a:defRPr sz="1600" kern="1200" baseline="0">
                <a:solidFill>
                  <a:schemeClr val="dk1"/>
                </a:solidFill>
                <a:effectLst>
                  <a:outerShdw blurRad="50800" dist="12700" dir="8100000" algn="tr" rotWithShape="0">
                    <a:schemeClr val="bg2">
                      <a:lumMod val="50000"/>
                      <a:alpha val="40000"/>
                    </a:schemeClr>
                  </a:outerShdw>
                </a:effectLst>
                <a:latin typeface="+mn-lt"/>
                <a:ea typeface="+mn-ea"/>
                <a:cs typeface="+mn-cs"/>
              </a:defRPr>
            </a:lvl7pPr>
            <a:lvl8pPr marL="1600200" indent="-182880" algn="l" defTabSz="914400" rtl="0" eaLnBrk="1" latinLnBrk="0" hangingPunct="1">
              <a:spcBef>
                <a:spcPts val="600"/>
              </a:spcBef>
              <a:buFont typeface="Arial" pitchFamily="34" charset="0"/>
              <a:buChar char="•"/>
              <a:defRPr sz="1600" kern="1200" baseline="0">
                <a:solidFill>
                  <a:schemeClr val="dk1"/>
                </a:solidFill>
                <a:effectLst>
                  <a:outerShdw blurRad="50800" dist="12700" dir="8100000" algn="tr" rotWithShape="0">
                    <a:schemeClr val="bg2">
                      <a:lumMod val="50000"/>
                      <a:alpha val="40000"/>
                    </a:schemeClr>
                  </a:outerShdw>
                </a:effectLst>
                <a:latin typeface="+mn-lt"/>
                <a:ea typeface="+mn-ea"/>
                <a:cs typeface="+mn-cs"/>
              </a:defRPr>
            </a:lvl8pPr>
            <a:lvl9pPr marL="1783080" indent="-182880" algn="l" defTabSz="914400" rtl="0" eaLnBrk="1" latinLnBrk="0" hangingPunct="1">
              <a:spcBef>
                <a:spcPts val="600"/>
              </a:spcBef>
              <a:buFont typeface="Arial" pitchFamily="34" charset="0"/>
              <a:buChar char="•"/>
              <a:defRPr sz="1600" kern="1200">
                <a:solidFill>
                  <a:schemeClr val="dk1"/>
                </a:solidFill>
                <a:effectLst>
                  <a:outerShdw blurRad="50800" dist="12700" dir="8100000" algn="tr" rotWithShape="0">
                    <a:schemeClr val="bg2">
                      <a:lumMod val="50000"/>
                      <a:alpha val="40000"/>
                    </a:schemeClr>
                  </a:outerShdw>
                </a:effectLst>
                <a:latin typeface="+mn-lt"/>
                <a:ea typeface="+mn-ea"/>
                <a:cs typeface="+mn-cs"/>
              </a:defRPr>
            </a:lvl9pPr>
          </a:lstStyle>
          <a:p>
            <a:pPr marL="0" indent="0">
              <a:lnSpc>
                <a:spcPct val="100000"/>
              </a:lnSpc>
              <a:spcBef>
                <a:spcPts val="600"/>
              </a:spcBef>
              <a:buClr>
                <a:schemeClr val="bg1"/>
              </a:buClr>
              <a:buNone/>
            </a:pPr>
            <a:r>
              <a:rPr lang="en-US" sz="2800" b="1" dirty="0">
                <a:solidFill>
                  <a:schemeClr val="bg1"/>
                </a:solidFill>
                <a:effectLst/>
                <a:latin typeface="Calibri" panose="020F0502020204030204" pitchFamily="34" charset="0"/>
              </a:rPr>
              <a:t>Cross-browser</a:t>
            </a:r>
            <a:r>
              <a:rPr lang="en-US" sz="2800" dirty="0">
                <a:solidFill>
                  <a:schemeClr val="bg1"/>
                </a:solidFill>
                <a:effectLst/>
                <a:latin typeface="Calibri" panose="020F0502020204030204" pitchFamily="34" charset="0"/>
              </a:rPr>
              <a:t> testing platform</a:t>
            </a:r>
          </a:p>
          <a:p>
            <a:pPr lvl="1">
              <a:lnSpc>
                <a:spcPct val="100000"/>
              </a:lnSpc>
              <a:spcBef>
                <a:spcPts val="600"/>
              </a:spcBef>
              <a:buClr>
                <a:schemeClr val="bg1"/>
              </a:buClr>
            </a:pPr>
            <a:r>
              <a:rPr lang="en-US" sz="2600" dirty="0">
                <a:solidFill>
                  <a:schemeClr val="bg1"/>
                </a:solidFill>
                <a:effectLst/>
                <a:latin typeface="Calibri" panose="020F0502020204030204" pitchFamily="34" charset="0"/>
              </a:rPr>
              <a:t>Test compatibility</a:t>
            </a:r>
          </a:p>
          <a:p>
            <a:pPr lvl="1">
              <a:lnSpc>
                <a:spcPct val="100000"/>
              </a:lnSpc>
              <a:spcBef>
                <a:spcPts val="600"/>
              </a:spcBef>
              <a:buClr>
                <a:schemeClr val="bg1"/>
              </a:buClr>
            </a:pPr>
            <a:r>
              <a:rPr lang="en-US" sz="2600" dirty="0">
                <a:solidFill>
                  <a:schemeClr val="bg1"/>
                </a:solidFill>
                <a:effectLst/>
                <a:latin typeface="Calibri" panose="020F0502020204030204" pitchFamily="34" charset="0"/>
              </a:rPr>
              <a:t>Test user behavior in different browsers</a:t>
            </a:r>
          </a:p>
          <a:p>
            <a:pPr lvl="1">
              <a:lnSpc>
                <a:spcPct val="100000"/>
              </a:lnSpc>
              <a:spcBef>
                <a:spcPts val="600"/>
              </a:spcBef>
              <a:buClr>
                <a:schemeClr val="bg1"/>
              </a:buClr>
            </a:pPr>
            <a:r>
              <a:rPr lang="en-US" sz="2600" dirty="0">
                <a:solidFill>
                  <a:schemeClr val="bg1"/>
                </a:solidFill>
                <a:effectLst/>
                <a:latin typeface="Calibri" panose="020F0502020204030204" pitchFamily="34" charset="0"/>
              </a:rPr>
              <a:t>Collect video-based diagnostics</a:t>
            </a:r>
          </a:p>
        </p:txBody>
      </p:sp>
      <p:sp>
        <p:nvSpPr>
          <p:cNvPr id="19" name="Content Placeholder 2">
            <a:extLst>
              <a:ext uri="{FF2B5EF4-FFF2-40B4-BE49-F238E27FC236}">
                <a16:creationId xmlns:a16="http://schemas.microsoft.com/office/drawing/2014/main" id="{ED333DB3-56DF-B24F-8703-2179BBD023F1}"/>
              </a:ext>
            </a:extLst>
          </p:cNvPr>
          <p:cNvSpPr txBox="1">
            <a:spLocks/>
          </p:cNvSpPr>
          <p:nvPr/>
        </p:nvSpPr>
        <p:spPr>
          <a:xfrm>
            <a:off x="6094412" y="1295400"/>
            <a:ext cx="5943600" cy="4114800"/>
          </a:xfrm>
          <a:prstGeom prst="rect">
            <a:avLst/>
          </a:prstGeom>
          <a:solidFill>
            <a:schemeClr val="accent2">
              <a:lumMod val="20000"/>
              <a:lumOff val="80000"/>
            </a:schemeClr>
          </a:solidFill>
          <a:ln w="25400" cap="flat" cmpd="sng" algn="ctr">
            <a:solidFill>
              <a:srgbClr val="663300"/>
            </a:solidFill>
            <a:prstDash val="solid"/>
            <a:extLst>
              <a:ext uri="{C807C97D-BFC1-408E-A445-0C87EB9F89A2}">
                <ask:lineSketchStyleProps xmlns:ask="http://schemas.microsoft.com/office/drawing/2018/sketchyshapes" sd="1219033472">
                  <a:custGeom>
                    <a:avLst/>
                    <a:gdLst>
                      <a:gd name="connsiteX0" fmla="*/ 0 w 11201400"/>
                      <a:gd name="connsiteY0" fmla="*/ 0 h 5029200"/>
                      <a:gd name="connsiteX1" fmla="*/ 365519 w 11201400"/>
                      <a:gd name="connsiteY1" fmla="*/ 0 h 5029200"/>
                      <a:gd name="connsiteX2" fmla="*/ 955067 w 11201400"/>
                      <a:gd name="connsiteY2" fmla="*/ 0 h 5029200"/>
                      <a:gd name="connsiteX3" fmla="*/ 1544614 w 11201400"/>
                      <a:gd name="connsiteY3" fmla="*/ 0 h 5029200"/>
                      <a:gd name="connsiteX4" fmla="*/ 1798119 w 11201400"/>
                      <a:gd name="connsiteY4" fmla="*/ 0 h 5029200"/>
                      <a:gd name="connsiteX5" fmla="*/ 2499681 w 11201400"/>
                      <a:gd name="connsiteY5" fmla="*/ 0 h 5029200"/>
                      <a:gd name="connsiteX6" fmla="*/ 2753186 w 11201400"/>
                      <a:gd name="connsiteY6" fmla="*/ 0 h 5029200"/>
                      <a:gd name="connsiteX7" fmla="*/ 3342734 w 11201400"/>
                      <a:gd name="connsiteY7" fmla="*/ 0 h 5029200"/>
                      <a:gd name="connsiteX8" fmla="*/ 4156309 w 11201400"/>
                      <a:gd name="connsiteY8" fmla="*/ 0 h 5029200"/>
                      <a:gd name="connsiteX9" fmla="*/ 4969884 w 11201400"/>
                      <a:gd name="connsiteY9" fmla="*/ 0 h 5029200"/>
                      <a:gd name="connsiteX10" fmla="*/ 5671446 w 11201400"/>
                      <a:gd name="connsiteY10" fmla="*/ 0 h 5029200"/>
                      <a:gd name="connsiteX11" fmla="*/ 6148979 w 11201400"/>
                      <a:gd name="connsiteY11" fmla="*/ 0 h 5029200"/>
                      <a:gd name="connsiteX12" fmla="*/ 6402484 w 11201400"/>
                      <a:gd name="connsiteY12" fmla="*/ 0 h 5029200"/>
                      <a:gd name="connsiteX13" fmla="*/ 6880018 w 11201400"/>
                      <a:gd name="connsiteY13" fmla="*/ 0 h 5029200"/>
                      <a:gd name="connsiteX14" fmla="*/ 7581579 w 11201400"/>
                      <a:gd name="connsiteY14" fmla="*/ 0 h 5029200"/>
                      <a:gd name="connsiteX15" fmla="*/ 8395155 w 11201400"/>
                      <a:gd name="connsiteY15" fmla="*/ 0 h 5029200"/>
                      <a:gd name="connsiteX16" fmla="*/ 8648660 w 11201400"/>
                      <a:gd name="connsiteY16" fmla="*/ 0 h 5029200"/>
                      <a:gd name="connsiteX17" fmla="*/ 8902165 w 11201400"/>
                      <a:gd name="connsiteY17" fmla="*/ 0 h 5029200"/>
                      <a:gd name="connsiteX18" fmla="*/ 9715741 w 11201400"/>
                      <a:gd name="connsiteY18" fmla="*/ 0 h 5029200"/>
                      <a:gd name="connsiteX19" fmla="*/ 9969246 w 11201400"/>
                      <a:gd name="connsiteY19" fmla="*/ 0 h 5029200"/>
                      <a:gd name="connsiteX20" fmla="*/ 10558793 w 11201400"/>
                      <a:gd name="connsiteY20" fmla="*/ 0 h 5029200"/>
                      <a:gd name="connsiteX21" fmla="*/ 11201400 w 11201400"/>
                      <a:gd name="connsiteY21" fmla="*/ 0 h 5029200"/>
                      <a:gd name="connsiteX22" fmla="*/ 11201400 w 11201400"/>
                      <a:gd name="connsiteY22" fmla="*/ 458216 h 5029200"/>
                      <a:gd name="connsiteX23" fmla="*/ 11201400 w 11201400"/>
                      <a:gd name="connsiteY23" fmla="*/ 1117600 h 5029200"/>
                      <a:gd name="connsiteX24" fmla="*/ 11201400 w 11201400"/>
                      <a:gd name="connsiteY24" fmla="*/ 1776984 h 5029200"/>
                      <a:gd name="connsiteX25" fmla="*/ 11201400 w 11201400"/>
                      <a:gd name="connsiteY25" fmla="*/ 2184908 h 5029200"/>
                      <a:gd name="connsiteX26" fmla="*/ 11201400 w 11201400"/>
                      <a:gd name="connsiteY26" fmla="*/ 2743708 h 5029200"/>
                      <a:gd name="connsiteX27" fmla="*/ 11201400 w 11201400"/>
                      <a:gd name="connsiteY27" fmla="*/ 3252216 h 5029200"/>
                      <a:gd name="connsiteX28" fmla="*/ 11201400 w 11201400"/>
                      <a:gd name="connsiteY28" fmla="*/ 3760724 h 5029200"/>
                      <a:gd name="connsiteX29" fmla="*/ 11201400 w 11201400"/>
                      <a:gd name="connsiteY29" fmla="*/ 4269232 h 5029200"/>
                      <a:gd name="connsiteX30" fmla="*/ 11201400 w 11201400"/>
                      <a:gd name="connsiteY30" fmla="*/ 5029200 h 5029200"/>
                      <a:gd name="connsiteX31" fmla="*/ 10387825 w 11201400"/>
                      <a:gd name="connsiteY31" fmla="*/ 5029200 h 5029200"/>
                      <a:gd name="connsiteX32" fmla="*/ 9574249 w 11201400"/>
                      <a:gd name="connsiteY32" fmla="*/ 5029200 h 5029200"/>
                      <a:gd name="connsiteX33" fmla="*/ 8984702 w 11201400"/>
                      <a:gd name="connsiteY33" fmla="*/ 5029200 h 5029200"/>
                      <a:gd name="connsiteX34" fmla="*/ 8171127 w 11201400"/>
                      <a:gd name="connsiteY34" fmla="*/ 5029200 h 5029200"/>
                      <a:gd name="connsiteX35" fmla="*/ 7357551 w 11201400"/>
                      <a:gd name="connsiteY35" fmla="*/ 5029200 h 5029200"/>
                      <a:gd name="connsiteX36" fmla="*/ 6992032 w 11201400"/>
                      <a:gd name="connsiteY36" fmla="*/ 5029200 h 5029200"/>
                      <a:gd name="connsiteX37" fmla="*/ 6514498 w 11201400"/>
                      <a:gd name="connsiteY37" fmla="*/ 5029200 h 5029200"/>
                      <a:gd name="connsiteX38" fmla="*/ 5924951 w 11201400"/>
                      <a:gd name="connsiteY38" fmla="*/ 5029200 h 5029200"/>
                      <a:gd name="connsiteX39" fmla="*/ 5335404 w 11201400"/>
                      <a:gd name="connsiteY39" fmla="*/ 5029200 h 5029200"/>
                      <a:gd name="connsiteX40" fmla="*/ 4633842 w 11201400"/>
                      <a:gd name="connsiteY40" fmla="*/ 5029200 h 5029200"/>
                      <a:gd name="connsiteX41" fmla="*/ 4268323 w 11201400"/>
                      <a:gd name="connsiteY41" fmla="*/ 5029200 h 5029200"/>
                      <a:gd name="connsiteX42" fmla="*/ 3902804 w 11201400"/>
                      <a:gd name="connsiteY42" fmla="*/ 5029200 h 5029200"/>
                      <a:gd name="connsiteX43" fmla="*/ 3089228 w 11201400"/>
                      <a:gd name="connsiteY43" fmla="*/ 5029200 h 5029200"/>
                      <a:gd name="connsiteX44" fmla="*/ 2275653 w 11201400"/>
                      <a:gd name="connsiteY44" fmla="*/ 5029200 h 5029200"/>
                      <a:gd name="connsiteX45" fmla="*/ 1686105 w 11201400"/>
                      <a:gd name="connsiteY45" fmla="*/ 5029200 h 5029200"/>
                      <a:gd name="connsiteX46" fmla="*/ 1432600 w 11201400"/>
                      <a:gd name="connsiteY46" fmla="*/ 5029200 h 5029200"/>
                      <a:gd name="connsiteX47" fmla="*/ 1179095 w 11201400"/>
                      <a:gd name="connsiteY47" fmla="*/ 5029200 h 5029200"/>
                      <a:gd name="connsiteX48" fmla="*/ 0 w 11201400"/>
                      <a:gd name="connsiteY48" fmla="*/ 5029200 h 5029200"/>
                      <a:gd name="connsiteX49" fmla="*/ 0 w 11201400"/>
                      <a:gd name="connsiteY49" fmla="*/ 4520692 h 5029200"/>
                      <a:gd name="connsiteX50" fmla="*/ 0 w 11201400"/>
                      <a:gd name="connsiteY50" fmla="*/ 4012184 h 5029200"/>
                      <a:gd name="connsiteX51" fmla="*/ 0 w 11201400"/>
                      <a:gd name="connsiteY51" fmla="*/ 3503676 h 5029200"/>
                      <a:gd name="connsiteX52" fmla="*/ 0 w 11201400"/>
                      <a:gd name="connsiteY52" fmla="*/ 3095752 h 5029200"/>
                      <a:gd name="connsiteX53" fmla="*/ 0 w 11201400"/>
                      <a:gd name="connsiteY53" fmla="*/ 2687828 h 5029200"/>
                      <a:gd name="connsiteX54" fmla="*/ 0 w 11201400"/>
                      <a:gd name="connsiteY54" fmla="*/ 2279904 h 5029200"/>
                      <a:gd name="connsiteX55" fmla="*/ 0 w 11201400"/>
                      <a:gd name="connsiteY55" fmla="*/ 1871980 h 5029200"/>
                      <a:gd name="connsiteX56" fmla="*/ 0 w 11201400"/>
                      <a:gd name="connsiteY56" fmla="*/ 1464056 h 5029200"/>
                      <a:gd name="connsiteX57" fmla="*/ 0 w 11201400"/>
                      <a:gd name="connsiteY57" fmla="*/ 955548 h 5029200"/>
                      <a:gd name="connsiteX58" fmla="*/ 0 w 11201400"/>
                      <a:gd name="connsiteY58" fmla="*/ 547624 h 5029200"/>
                      <a:gd name="connsiteX59" fmla="*/ 0 w 11201400"/>
                      <a:gd name="connsiteY59"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01400" h="5029200" fill="none" extrusionOk="0">
                        <a:moveTo>
                          <a:pt x="0" y="0"/>
                        </a:moveTo>
                        <a:cubicBezTo>
                          <a:pt x="128083" y="-6296"/>
                          <a:pt x="258703" y="2391"/>
                          <a:pt x="365519" y="0"/>
                        </a:cubicBezTo>
                        <a:cubicBezTo>
                          <a:pt x="472335" y="-2391"/>
                          <a:pt x="777369" y="66927"/>
                          <a:pt x="955067" y="0"/>
                        </a:cubicBezTo>
                        <a:cubicBezTo>
                          <a:pt x="1132765" y="-66927"/>
                          <a:pt x="1386485" y="65079"/>
                          <a:pt x="1544614" y="0"/>
                        </a:cubicBezTo>
                        <a:cubicBezTo>
                          <a:pt x="1702743" y="-65079"/>
                          <a:pt x="1675331" y="23139"/>
                          <a:pt x="1798119" y="0"/>
                        </a:cubicBezTo>
                        <a:cubicBezTo>
                          <a:pt x="1920907" y="-23139"/>
                          <a:pt x="2170375" y="64098"/>
                          <a:pt x="2499681" y="0"/>
                        </a:cubicBezTo>
                        <a:cubicBezTo>
                          <a:pt x="2828987" y="-64098"/>
                          <a:pt x="2681275" y="17397"/>
                          <a:pt x="2753186" y="0"/>
                        </a:cubicBezTo>
                        <a:cubicBezTo>
                          <a:pt x="2825098" y="-17397"/>
                          <a:pt x="3067645" y="11964"/>
                          <a:pt x="3342734" y="0"/>
                        </a:cubicBezTo>
                        <a:cubicBezTo>
                          <a:pt x="3617823" y="-11964"/>
                          <a:pt x="3975278" y="30116"/>
                          <a:pt x="4156309" y="0"/>
                        </a:cubicBezTo>
                        <a:cubicBezTo>
                          <a:pt x="4337340" y="-30116"/>
                          <a:pt x="4595947" y="77503"/>
                          <a:pt x="4969884" y="0"/>
                        </a:cubicBezTo>
                        <a:cubicBezTo>
                          <a:pt x="5343821" y="-77503"/>
                          <a:pt x="5431244" y="75547"/>
                          <a:pt x="5671446" y="0"/>
                        </a:cubicBezTo>
                        <a:cubicBezTo>
                          <a:pt x="5911648" y="-75547"/>
                          <a:pt x="5941781" y="30802"/>
                          <a:pt x="6148979" y="0"/>
                        </a:cubicBezTo>
                        <a:cubicBezTo>
                          <a:pt x="6356177" y="-30802"/>
                          <a:pt x="6282100" y="23972"/>
                          <a:pt x="6402484" y="0"/>
                        </a:cubicBezTo>
                        <a:cubicBezTo>
                          <a:pt x="6522869" y="-23972"/>
                          <a:pt x="6713111" y="10631"/>
                          <a:pt x="6880018" y="0"/>
                        </a:cubicBezTo>
                        <a:cubicBezTo>
                          <a:pt x="7046925" y="-10631"/>
                          <a:pt x="7423500" y="72453"/>
                          <a:pt x="7581579" y="0"/>
                        </a:cubicBezTo>
                        <a:cubicBezTo>
                          <a:pt x="7739658" y="-72453"/>
                          <a:pt x="8201860" y="66713"/>
                          <a:pt x="8395155" y="0"/>
                        </a:cubicBezTo>
                        <a:cubicBezTo>
                          <a:pt x="8588450" y="-66713"/>
                          <a:pt x="8575185" y="10658"/>
                          <a:pt x="8648660" y="0"/>
                        </a:cubicBezTo>
                        <a:cubicBezTo>
                          <a:pt x="8722136" y="-10658"/>
                          <a:pt x="8846096" y="21345"/>
                          <a:pt x="8902165" y="0"/>
                        </a:cubicBezTo>
                        <a:cubicBezTo>
                          <a:pt x="8958234" y="-21345"/>
                          <a:pt x="9391730" y="34196"/>
                          <a:pt x="9715741" y="0"/>
                        </a:cubicBezTo>
                        <a:cubicBezTo>
                          <a:pt x="10039752" y="-34196"/>
                          <a:pt x="9867775" y="26319"/>
                          <a:pt x="9969246" y="0"/>
                        </a:cubicBezTo>
                        <a:cubicBezTo>
                          <a:pt x="10070717" y="-26319"/>
                          <a:pt x="10291351" y="8673"/>
                          <a:pt x="10558793" y="0"/>
                        </a:cubicBezTo>
                        <a:cubicBezTo>
                          <a:pt x="10826235" y="-8673"/>
                          <a:pt x="10907930" y="63762"/>
                          <a:pt x="11201400" y="0"/>
                        </a:cubicBezTo>
                        <a:cubicBezTo>
                          <a:pt x="11232824" y="192863"/>
                          <a:pt x="11156146" y="288148"/>
                          <a:pt x="11201400" y="458216"/>
                        </a:cubicBezTo>
                        <a:cubicBezTo>
                          <a:pt x="11246654" y="628284"/>
                          <a:pt x="11171793" y="924171"/>
                          <a:pt x="11201400" y="1117600"/>
                        </a:cubicBezTo>
                        <a:cubicBezTo>
                          <a:pt x="11231007" y="1311029"/>
                          <a:pt x="11162361" y="1482774"/>
                          <a:pt x="11201400" y="1776984"/>
                        </a:cubicBezTo>
                        <a:cubicBezTo>
                          <a:pt x="11240439" y="2071194"/>
                          <a:pt x="11185108" y="2025423"/>
                          <a:pt x="11201400" y="2184908"/>
                        </a:cubicBezTo>
                        <a:cubicBezTo>
                          <a:pt x="11217692" y="2344393"/>
                          <a:pt x="11140240" y="2480108"/>
                          <a:pt x="11201400" y="2743708"/>
                        </a:cubicBezTo>
                        <a:cubicBezTo>
                          <a:pt x="11262560" y="3007308"/>
                          <a:pt x="11150511" y="3127108"/>
                          <a:pt x="11201400" y="3252216"/>
                        </a:cubicBezTo>
                        <a:cubicBezTo>
                          <a:pt x="11252289" y="3377324"/>
                          <a:pt x="11195386" y="3612758"/>
                          <a:pt x="11201400" y="3760724"/>
                        </a:cubicBezTo>
                        <a:cubicBezTo>
                          <a:pt x="11207414" y="3908690"/>
                          <a:pt x="11154478" y="4164242"/>
                          <a:pt x="11201400" y="4269232"/>
                        </a:cubicBezTo>
                        <a:cubicBezTo>
                          <a:pt x="11248322" y="4374222"/>
                          <a:pt x="11132664" y="4690746"/>
                          <a:pt x="11201400" y="5029200"/>
                        </a:cubicBezTo>
                        <a:cubicBezTo>
                          <a:pt x="10910999" y="5082307"/>
                          <a:pt x="10582930" y="5017833"/>
                          <a:pt x="10387825" y="5029200"/>
                        </a:cubicBezTo>
                        <a:cubicBezTo>
                          <a:pt x="10192720" y="5040567"/>
                          <a:pt x="9873797" y="5027685"/>
                          <a:pt x="9574249" y="5029200"/>
                        </a:cubicBezTo>
                        <a:cubicBezTo>
                          <a:pt x="9274701" y="5030715"/>
                          <a:pt x="9137757" y="5017196"/>
                          <a:pt x="8984702" y="5029200"/>
                        </a:cubicBezTo>
                        <a:cubicBezTo>
                          <a:pt x="8831647" y="5041204"/>
                          <a:pt x="8537926" y="5002959"/>
                          <a:pt x="8171127" y="5029200"/>
                        </a:cubicBezTo>
                        <a:cubicBezTo>
                          <a:pt x="7804328" y="5055441"/>
                          <a:pt x="7702377" y="4963565"/>
                          <a:pt x="7357551" y="5029200"/>
                        </a:cubicBezTo>
                        <a:cubicBezTo>
                          <a:pt x="7012725" y="5094835"/>
                          <a:pt x="7155422" y="4997466"/>
                          <a:pt x="6992032" y="5029200"/>
                        </a:cubicBezTo>
                        <a:cubicBezTo>
                          <a:pt x="6828642" y="5060934"/>
                          <a:pt x="6689758" y="5020119"/>
                          <a:pt x="6514498" y="5029200"/>
                        </a:cubicBezTo>
                        <a:cubicBezTo>
                          <a:pt x="6339238" y="5038281"/>
                          <a:pt x="6154094" y="4981409"/>
                          <a:pt x="5924951" y="5029200"/>
                        </a:cubicBezTo>
                        <a:cubicBezTo>
                          <a:pt x="5695808" y="5076991"/>
                          <a:pt x="5539043" y="4975131"/>
                          <a:pt x="5335404" y="5029200"/>
                        </a:cubicBezTo>
                        <a:cubicBezTo>
                          <a:pt x="5131765" y="5083269"/>
                          <a:pt x="4873334" y="5015169"/>
                          <a:pt x="4633842" y="5029200"/>
                        </a:cubicBezTo>
                        <a:cubicBezTo>
                          <a:pt x="4394350" y="5043231"/>
                          <a:pt x="4354815" y="5019728"/>
                          <a:pt x="4268323" y="5029200"/>
                        </a:cubicBezTo>
                        <a:cubicBezTo>
                          <a:pt x="4181831" y="5038672"/>
                          <a:pt x="4046461" y="5013331"/>
                          <a:pt x="3902804" y="5029200"/>
                        </a:cubicBezTo>
                        <a:cubicBezTo>
                          <a:pt x="3759147" y="5045069"/>
                          <a:pt x="3344059" y="5001079"/>
                          <a:pt x="3089228" y="5029200"/>
                        </a:cubicBezTo>
                        <a:cubicBezTo>
                          <a:pt x="2834397" y="5057321"/>
                          <a:pt x="2485433" y="4983922"/>
                          <a:pt x="2275653" y="5029200"/>
                        </a:cubicBezTo>
                        <a:cubicBezTo>
                          <a:pt x="2065874" y="5074478"/>
                          <a:pt x="1923551" y="5009950"/>
                          <a:pt x="1686105" y="5029200"/>
                        </a:cubicBezTo>
                        <a:cubicBezTo>
                          <a:pt x="1448659" y="5048450"/>
                          <a:pt x="1502780" y="5013767"/>
                          <a:pt x="1432600" y="5029200"/>
                        </a:cubicBezTo>
                        <a:cubicBezTo>
                          <a:pt x="1362421" y="5044633"/>
                          <a:pt x="1302893" y="5012956"/>
                          <a:pt x="1179095" y="5029200"/>
                        </a:cubicBezTo>
                        <a:cubicBezTo>
                          <a:pt x="1055297" y="5045444"/>
                          <a:pt x="588260" y="4992569"/>
                          <a:pt x="0" y="5029200"/>
                        </a:cubicBezTo>
                        <a:cubicBezTo>
                          <a:pt x="-9503" y="4826079"/>
                          <a:pt x="6816" y="4672920"/>
                          <a:pt x="0" y="4520692"/>
                        </a:cubicBezTo>
                        <a:cubicBezTo>
                          <a:pt x="-6816" y="4368464"/>
                          <a:pt x="34748" y="4231720"/>
                          <a:pt x="0" y="4012184"/>
                        </a:cubicBezTo>
                        <a:cubicBezTo>
                          <a:pt x="-34748" y="3792648"/>
                          <a:pt x="48313" y="3620807"/>
                          <a:pt x="0" y="3503676"/>
                        </a:cubicBezTo>
                        <a:cubicBezTo>
                          <a:pt x="-48313" y="3386545"/>
                          <a:pt x="15230" y="3184980"/>
                          <a:pt x="0" y="3095752"/>
                        </a:cubicBezTo>
                        <a:cubicBezTo>
                          <a:pt x="-15230" y="3006524"/>
                          <a:pt x="31445" y="2799897"/>
                          <a:pt x="0" y="2687828"/>
                        </a:cubicBezTo>
                        <a:cubicBezTo>
                          <a:pt x="-31445" y="2575759"/>
                          <a:pt x="30819" y="2443461"/>
                          <a:pt x="0" y="2279904"/>
                        </a:cubicBezTo>
                        <a:cubicBezTo>
                          <a:pt x="-30819" y="2116347"/>
                          <a:pt x="41095" y="2054815"/>
                          <a:pt x="0" y="1871980"/>
                        </a:cubicBezTo>
                        <a:cubicBezTo>
                          <a:pt x="-41095" y="1689145"/>
                          <a:pt x="8346" y="1643954"/>
                          <a:pt x="0" y="1464056"/>
                        </a:cubicBezTo>
                        <a:cubicBezTo>
                          <a:pt x="-8346" y="1284158"/>
                          <a:pt x="21971" y="1085495"/>
                          <a:pt x="0" y="955548"/>
                        </a:cubicBezTo>
                        <a:cubicBezTo>
                          <a:pt x="-21971" y="825601"/>
                          <a:pt x="25707" y="643357"/>
                          <a:pt x="0" y="547624"/>
                        </a:cubicBezTo>
                        <a:cubicBezTo>
                          <a:pt x="-25707" y="451891"/>
                          <a:pt x="55845" y="151825"/>
                          <a:pt x="0" y="0"/>
                        </a:cubicBezTo>
                        <a:close/>
                      </a:path>
                      <a:path w="11201400" h="5029200" stroke="0" extrusionOk="0">
                        <a:moveTo>
                          <a:pt x="0" y="0"/>
                        </a:moveTo>
                        <a:cubicBezTo>
                          <a:pt x="184974" y="-31413"/>
                          <a:pt x="309652" y="4513"/>
                          <a:pt x="477533" y="0"/>
                        </a:cubicBezTo>
                        <a:cubicBezTo>
                          <a:pt x="645414" y="-4513"/>
                          <a:pt x="633635" y="4088"/>
                          <a:pt x="731039" y="0"/>
                        </a:cubicBezTo>
                        <a:cubicBezTo>
                          <a:pt x="828443" y="-4088"/>
                          <a:pt x="1268308" y="9575"/>
                          <a:pt x="1544614" y="0"/>
                        </a:cubicBezTo>
                        <a:cubicBezTo>
                          <a:pt x="1820920" y="-9575"/>
                          <a:pt x="1848903" y="31276"/>
                          <a:pt x="2022147" y="0"/>
                        </a:cubicBezTo>
                        <a:cubicBezTo>
                          <a:pt x="2195391" y="-31276"/>
                          <a:pt x="2329339" y="17901"/>
                          <a:pt x="2499681" y="0"/>
                        </a:cubicBezTo>
                        <a:cubicBezTo>
                          <a:pt x="2670023" y="-17901"/>
                          <a:pt x="3133603" y="51997"/>
                          <a:pt x="3313256" y="0"/>
                        </a:cubicBezTo>
                        <a:cubicBezTo>
                          <a:pt x="3492910" y="-51997"/>
                          <a:pt x="3589133" y="18401"/>
                          <a:pt x="3678776" y="0"/>
                        </a:cubicBezTo>
                        <a:cubicBezTo>
                          <a:pt x="3768419" y="-18401"/>
                          <a:pt x="4279651" y="81582"/>
                          <a:pt x="4492351" y="0"/>
                        </a:cubicBezTo>
                        <a:cubicBezTo>
                          <a:pt x="4705052" y="-81582"/>
                          <a:pt x="5132592" y="12856"/>
                          <a:pt x="5305926" y="0"/>
                        </a:cubicBezTo>
                        <a:cubicBezTo>
                          <a:pt x="5479260" y="-12856"/>
                          <a:pt x="5732551" y="16861"/>
                          <a:pt x="5895474" y="0"/>
                        </a:cubicBezTo>
                        <a:cubicBezTo>
                          <a:pt x="6058397" y="-16861"/>
                          <a:pt x="6528698" y="36471"/>
                          <a:pt x="6709049" y="0"/>
                        </a:cubicBezTo>
                        <a:cubicBezTo>
                          <a:pt x="6889401" y="-36471"/>
                          <a:pt x="7006070" y="39203"/>
                          <a:pt x="7186582" y="0"/>
                        </a:cubicBezTo>
                        <a:cubicBezTo>
                          <a:pt x="7367094" y="-39203"/>
                          <a:pt x="7504117" y="45910"/>
                          <a:pt x="7664116" y="0"/>
                        </a:cubicBezTo>
                        <a:cubicBezTo>
                          <a:pt x="7824115" y="-45910"/>
                          <a:pt x="8045510" y="24117"/>
                          <a:pt x="8365677" y="0"/>
                        </a:cubicBezTo>
                        <a:cubicBezTo>
                          <a:pt x="8685844" y="-24117"/>
                          <a:pt x="8691548" y="33954"/>
                          <a:pt x="8843211" y="0"/>
                        </a:cubicBezTo>
                        <a:cubicBezTo>
                          <a:pt x="8994874" y="-33954"/>
                          <a:pt x="9447867" y="4254"/>
                          <a:pt x="9656786" y="0"/>
                        </a:cubicBezTo>
                        <a:cubicBezTo>
                          <a:pt x="9865705" y="-4254"/>
                          <a:pt x="10160716" y="77239"/>
                          <a:pt x="10470361" y="0"/>
                        </a:cubicBezTo>
                        <a:cubicBezTo>
                          <a:pt x="10780006" y="-77239"/>
                          <a:pt x="11052490" y="63151"/>
                          <a:pt x="11201400" y="0"/>
                        </a:cubicBezTo>
                        <a:cubicBezTo>
                          <a:pt x="11250445" y="205243"/>
                          <a:pt x="11147439" y="297694"/>
                          <a:pt x="11201400" y="508508"/>
                        </a:cubicBezTo>
                        <a:cubicBezTo>
                          <a:pt x="11255361" y="719322"/>
                          <a:pt x="11169053" y="774660"/>
                          <a:pt x="11201400" y="916432"/>
                        </a:cubicBezTo>
                        <a:cubicBezTo>
                          <a:pt x="11233747" y="1058204"/>
                          <a:pt x="11146902" y="1200704"/>
                          <a:pt x="11201400" y="1374648"/>
                        </a:cubicBezTo>
                        <a:cubicBezTo>
                          <a:pt x="11255898" y="1548592"/>
                          <a:pt x="11171166" y="1829397"/>
                          <a:pt x="11201400" y="1983740"/>
                        </a:cubicBezTo>
                        <a:cubicBezTo>
                          <a:pt x="11231634" y="2138083"/>
                          <a:pt x="11196998" y="2328673"/>
                          <a:pt x="11201400" y="2492248"/>
                        </a:cubicBezTo>
                        <a:cubicBezTo>
                          <a:pt x="11205802" y="2655823"/>
                          <a:pt x="11172910" y="2851035"/>
                          <a:pt x="11201400" y="2950464"/>
                        </a:cubicBezTo>
                        <a:cubicBezTo>
                          <a:pt x="11229890" y="3049893"/>
                          <a:pt x="11137580" y="3375872"/>
                          <a:pt x="11201400" y="3559556"/>
                        </a:cubicBezTo>
                        <a:cubicBezTo>
                          <a:pt x="11265220" y="3743240"/>
                          <a:pt x="11136876" y="3933020"/>
                          <a:pt x="11201400" y="4118356"/>
                        </a:cubicBezTo>
                        <a:cubicBezTo>
                          <a:pt x="11265924" y="4303692"/>
                          <a:pt x="11155883" y="4603082"/>
                          <a:pt x="11201400" y="5029200"/>
                        </a:cubicBezTo>
                        <a:cubicBezTo>
                          <a:pt x="10899711" y="5091161"/>
                          <a:pt x="10649265" y="4938932"/>
                          <a:pt x="10387825" y="5029200"/>
                        </a:cubicBezTo>
                        <a:cubicBezTo>
                          <a:pt x="10126385" y="5119468"/>
                          <a:pt x="9887954" y="5022694"/>
                          <a:pt x="9686263" y="5029200"/>
                        </a:cubicBezTo>
                        <a:cubicBezTo>
                          <a:pt x="9484572" y="5035706"/>
                          <a:pt x="9430695" y="4988166"/>
                          <a:pt x="9320744" y="5029200"/>
                        </a:cubicBezTo>
                        <a:cubicBezTo>
                          <a:pt x="9210793" y="5070234"/>
                          <a:pt x="8903290" y="4958283"/>
                          <a:pt x="8619183" y="5029200"/>
                        </a:cubicBezTo>
                        <a:cubicBezTo>
                          <a:pt x="8335076" y="5100117"/>
                          <a:pt x="8442249" y="5017497"/>
                          <a:pt x="8365677" y="5029200"/>
                        </a:cubicBezTo>
                        <a:cubicBezTo>
                          <a:pt x="8289105" y="5040903"/>
                          <a:pt x="7813984" y="5017581"/>
                          <a:pt x="7664116" y="5029200"/>
                        </a:cubicBezTo>
                        <a:cubicBezTo>
                          <a:pt x="7514248" y="5040819"/>
                          <a:pt x="7469332" y="4995712"/>
                          <a:pt x="7298596" y="5029200"/>
                        </a:cubicBezTo>
                        <a:cubicBezTo>
                          <a:pt x="7127860" y="5062688"/>
                          <a:pt x="7132325" y="5016806"/>
                          <a:pt x="7045091" y="5029200"/>
                        </a:cubicBezTo>
                        <a:cubicBezTo>
                          <a:pt x="6957858" y="5041594"/>
                          <a:pt x="6817462" y="5026154"/>
                          <a:pt x="6679572" y="5029200"/>
                        </a:cubicBezTo>
                        <a:cubicBezTo>
                          <a:pt x="6541682" y="5032246"/>
                          <a:pt x="6246064" y="4976507"/>
                          <a:pt x="5978010" y="5029200"/>
                        </a:cubicBezTo>
                        <a:cubicBezTo>
                          <a:pt x="5709956" y="5081893"/>
                          <a:pt x="5755865" y="5009375"/>
                          <a:pt x="5612491" y="5029200"/>
                        </a:cubicBezTo>
                        <a:cubicBezTo>
                          <a:pt x="5469117" y="5049025"/>
                          <a:pt x="5432314" y="5015905"/>
                          <a:pt x="5358986" y="5029200"/>
                        </a:cubicBezTo>
                        <a:cubicBezTo>
                          <a:pt x="5285658" y="5042495"/>
                          <a:pt x="5109490" y="4989265"/>
                          <a:pt x="4993466" y="5029200"/>
                        </a:cubicBezTo>
                        <a:cubicBezTo>
                          <a:pt x="4877442" y="5069135"/>
                          <a:pt x="4738070" y="4997893"/>
                          <a:pt x="4515933" y="5029200"/>
                        </a:cubicBezTo>
                        <a:cubicBezTo>
                          <a:pt x="4293796" y="5060507"/>
                          <a:pt x="4084713" y="4979348"/>
                          <a:pt x="3926385" y="5029200"/>
                        </a:cubicBezTo>
                        <a:cubicBezTo>
                          <a:pt x="3768057" y="5079052"/>
                          <a:pt x="3656095" y="4985564"/>
                          <a:pt x="3560866" y="5029200"/>
                        </a:cubicBezTo>
                        <a:cubicBezTo>
                          <a:pt x="3465637" y="5072836"/>
                          <a:pt x="3020303" y="4945340"/>
                          <a:pt x="2747291" y="5029200"/>
                        </a:cubicBezTo>
                        <a:cubicBezTo>
                          <a:pt x="2474280" y="5113060"/>
                          <a:pt x="2403711" y="4973158"/>
                          <a:pt x="2157743" y="5029200"/>
                        </a:cubicBezTo>
                        <a:cubicBezTo>
                          <a:pt x="1911775" y="5085242"/>
                          <a:pt x="1596183" y="5005299"/>
                          <a:pt x="1344168" y="5029200"/>
                        </a:cubicBezTo>
                        <a:cubicBezTo>
                          <a:pt x="1092153" y="5053101"/>
                          <a:pt x="985945" y="4984276"/>
                          <a:pt x="642607" y="5029200"/>
                        </a:cubicBezTo>
                        <a:cubicBezTo>
                          <a:pt x="299269" y="5074124"/>
                          <a:pt x="255732" y="5010309"/>
                          <a:pt x="0" y="5029200"/>
                        </a:cubicBezTo>
                        <a:cubicBezTo>
                          <a:pt x="-60479" y="4838268"/>
                          <a:pt x="51474" y="4651494"/>
                          <a:pt x="0" y="4420108"/>
                        </a:cubicBezTo>
                        <a:cubicBezTo>
                          <a:pt x="-51474" y="4188722"/>
                          <a:pt x="50506" y="3946578"/>
                          <a:pt x="0" y="3811016"/>
                        </a:cubicBezTo>
                        <a:cubicBezTo>
                          <a:pt x="-50506" y="3675454"/>
                          <a:pt x="57298" y="3484806"/>
                          <a:pt x="0" y="3252216"/>
                        </a:cubicBezTo>
                        <a:cubicBezTo>
                          <a:pt x="-57298" y="3019626"/>
                          <a:pt x="38976" y="2884126"/>
                          <a:pt x="0" y="2592832"/>
                        </a:cubicBezTo>
                        <a:cubicBezTo>
                          <a:pt x="-38976" y="2301538"/>
                          <a:pt x="24818" y="2143873"/>
                          <a:pt x="0" y="1933448"/>
                        </a:cubicBezTo>
                        <a:cubicBezTo>
                          <a:pt x="-24818" y="1723023"/>
                          <a:pt x="45872" y="1523659"/>
                          <a:pt x="0" y="1324356"/>
                        </a:cubicBezTo>
                        <a:cubicBezTo>
                          <a:pt x="-45872" y="1125053"/>
                          <a:pt x="61943" y="842802"/>
                          <a:pt x="0" y="715264"/>
                        </a:cubicBezTo>
                        <a:cubicBezTo>
                          <a:pt x="-61943" y="587726"/>
                          <a:pt x="66499" y="1758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anchor="ctr">
            <a:normAutofit/>
          </a:bodyPr>
          <a:lstStyle>
            <a:lvl1pPr marL="228600" indent="-228600" algn="l" defTabSz="914400" rtl="0" eaLnBrk="1" latinLnBrk="0" hangingPunct="1">
              <a:lnSpc>
                <a:spcPct val="90000"/>
              </a:lnSpc>
              <a:spcBef>
                <a:spcPts val="1800"/>
              </a:spcBef>
              <a:buClr>
                <a:schemeClr val="tx1"/>
              </a:buClr>
              <a:buFont typeface="Arial" pitchFamily="34" charset="0"/>
              <a:buChar char="•"/>
              <a:defRPr sz="2400" kern="1200">
                <a:solidFill>
                  <a:schemeClr val="dk1"/>
                </a:solidFill>
                <a:effectLst>
                  <a:outerShdw blurRad="50800" dist="38100" dir="2700000" algn="tr" rotWithShape="0">
                    <a:schemeClr val="bg2">
                      <a:lumMod val="50000"/>
                      <a:alpha val="43000"/>
                    </a:schemeClr>
                  </a:outerShdw>
                </a:effectLst>
                <a:latin typeface="+mn-lt"/>
                <a:ea typeface="+mn-ea"/>
                <a:cs typeface="+mn-cs"/>
              </a:defRPr>
            </a:lvl1pPr>
            <a:lvl2pPr marL="457200" indent="-228600" algn="l" defTabSz="914400" rtl="0" eaLnBrk="1" latinLnBrk="0" hangingPunct="1">
              <a:lnSpc>
                <a:spcPct val="90000"/>
              </a:lnSpc>
              <a:spcBef>
                <a:spcPts val="1200"/>
              </a:spcBef>
              <a:buClr>
                <a:schemeClr val="tx1"/>
              </a:buClr>
              <a:buFont typeface="Arial" pitchFamily="34" charset="0"/>
              <a:buChar char="•"/>
              <a:defRPr sz="2200" kern="1200">
                <a:solidFill>
                  <a:schemeClr val="dk1"/>
                </a:solidFill>
                <a:effectLst>
                  <a:outerShdw blurRad="50800" dist="38100" dir="2700000" algn="tr" rotWithShape="0">
                    <a:schemeClr val="bg2">
                      <a:lumMod val="50000"/>
                      <a:alpha val="43000"/>
                    </a:schemeClr>
                  </a:outerShdw>
                </a:effectLst>
                <a:latin typeface="+mn-lt"/>
                <a:ea typeface="+mn-ea"/>
                <a:cs typeface="+mn-cs"/>
              </a:defRPr>
            </a:lvl2pPr>
            <a:lvl3pPr marL="685800" indent="-182880" algn="l" defTabSz="914400" rtl="0" eaLnBrk="1" latinLnBrk="0" hangingPunct="1">
              <a:lnSpc>
                <a:spcPct val="90000"/>
              </a:lnSpc>
              <a:spcBef>
                <a:spcPts val="1000"/>
              </a:spcBef>
              <a:buClr>
                <a:schemeClr val="tx1"/>
              </a:buClr>
              <a:buFont typeface="Arial" pitchFamily="34" charset="0"/>
              <a:buChar char="•"/>
              <a:defRPr sz="1800" kern="1200">
                <a:solidFill>
                  <a:schemeClr val="dk1"/>
                </a:solidFill>
                <a:effectLst>
                  <a:outerShdw blurRad="50800" dist="38100" dir="2700000" algn="tr" rotWithShape="0">
                    <a:schemeClr val="bg2">
                      <a:lumMod val="50000"/>
                      <a:alpha val="43000"/>
                    </a:schemeClr>
                  </a:outerShdw>
                </a:effectLst>
                <a:latin typeface="+mn-lt"/>
                <a:ea typeface="+mn-ea"/>
                <a:cs typeface="+mn-cs"/>
              </a:defRPr>
            </a:lvl3pPr>
            <a:lvl4pPr marL="868680" indent="-182880" algn="l" defTabSz="914400" rtl="0" eaLnBrk="1" latinLnBrk="0" hangingPunct="1">
              <a:lnSpc>
                <a:spcPct val="90000"/>
              </a:lnSpc>
              <a:spcBef>
                <a:spcPts val="800"/>
              </a:spcBef>
              <a:buClr>
                <a:schemeClr val="tx1"/>
              </a:buClr>
              <a:buFont typeface="Arial" pitchFamily="34" charset="0"/>
              <a:buChar char="•"/>
              <a:tabLst/>
              <a:defRPr sz="1600" kern="1200">
                <a:solidFill>
                  <a:schemeClr val="dk1"/>
                </a:solidFill>
                <a:effectLst>
                  <a:outerShdw blurRad="50800" dist="38100" dir="2700000" algn="tr" rotWithShape="0">
                    <a:schemeClr val="bg2">
                      <a:lumMod val="50000"/>
                      <a:alpha val="43000"/>
                    </a:schemeClr>
                  </a:outerShdw>
                </a:effectLst>
                <a:latin typeface="+mn-lt"/>
                <a:ea typeface="+mn-ea"/>
                <a:cs typeface="+mn-cs"/>
              </a:defRPr>
            </a:lvl4pPr>
            <a:lvl5pPr marL="1051560" indent="-182880" algn="l" defTabSz="914400" rtl="0" eaLnBrk="1" latinLnBrk="0" hangingPunct="1">
              <a:lnSpc>
                <a:spcPct val="90000"/>
              </a:lnSpc>
              <a:spcBef>
                <a:spcPts val="600"/>
              </a:spcBef>
              <a:buClr>
                <a:schemeClr val="tx1"/>
              </a:buClr>
              <a:buFont typeface="Arial" pitchFamily="34" charset="0"/>
              <a:buChar char="•"/>
              <a:defRPr sz="1600" kern="1200">
                <a:solidFill>
                  <a:schemeClr val="dk1"/>
                </a:solidFill>
                <a:effectLst>
                  <a:outerShdw blurRad="50800" dist="38100" dir="2700000" algn="tr" rotWithShape="0">
                    <a:schemeClr val="bg2">
                      <a:lumMod val="50000"/>
                      <a:alpha val="43000"/>
                    </a:schemeClr>
                  </a:outerShdw>
                </a:effectLst>
                <a:latin typeface="+mn-lt"/>
                <a:ea typeface="+mn-ea"/>
                <a:cs typeface="+mn-cs"/>
              </a:defRPr>
            </a:lvl5pPr>
            <a:lvl6pPr marL="1234440" indent="-182880" algn="l" defTabSz="914400" rtl="0" eaLnBrk="1" latinLnBrk="0" hangingPunct="1">
              <a:spcBef>
                <a:spcPts val="600"/>
              </a:spcBef>
              <a:buFont typeface="Arial" pitchFamily="34" charset="0"/>
              <a:buChar char="•"/>
              <a:defRPr sz="1600" kern="1200" baseline="0">
                <a:solidFill>
                  <a:schemeClr val="dk1"/>
                </a:solidFill>
                <a:effectLst>
                  <a:outerShdw blurRad="50800" dist="12700" dir="8100000" algn="tr" rotWithShape="0">
                    <a:schemeClr val="bg2">
                      <a:lumMod val="50000"/>
                      <a:alpha val="40000"/>
                    </a:schemeClr>
                  </a:outerShdw>
                </a:effectLst>
                <a:latin typeface="+mn-lt"/>
                <a:ea typeface="+mn-ea"/>
                <a:cs typeface="+mn-cs"/>
              </a:defRPr>
            </a:lvl6pPr>
            <a:lvl7pPr marL="1417320" indent="-182880" algn="l" defTabSz="914400" rtl="0" eaLnBrk="1" latinLnBrk="0" hangingPunct="1">
              <a:spcBef>
                <a:spcPts val="600"/>
              </a:spcBef>
              <a:buFont typeface="Arial" pitchFamily="34" charset="0"/>
              <a:buChar char="•"/>
              <a:defRPr sz="1600" kern="1200" baseline="0">
                <a:solidFill>
                  <a:schemeClr val="dk1"/>
                </a:solidFill>
                <a:effectLst>
                  <a:outerShdw blurRad="50800" dist="12700" dir="8100000" algn="tr" rotWithShape="0">
                    <a:schemeClr val="bg2">
                      <a:lumMod val="50000"/>
                      <a:alpha val="40000"/>
                    </a:schemeClr>
                  </a:outerShdw>
                </a:effectLst>
                <a:latin typeface="+mn-lt"/>
                <a:ea typeface="+mn-ea"/>
                <a:cs typeface="+mn-cs"/>
              </a:defRPr>
            </a:lvl7pPr>
            <a:lvl8pPr marL="1600200" indent="-182880" algn="l" defTabSz="914400" rtl="0" eaLnBrk="1" latinLnBrk="0" hangingPunct="1">
              <a:spcBef>
                <a:spcPts val="600"/>
              </a:spcBef>
              <a:buFont typeface="Arial" pitchFamily="34" charset="0"/>
              <a:buChar char="•"/>
              <a:defRPr sz="1600" kern="1200" baseline="0">
                <a:solidFill>
                  <a:schemeClr val="dk1"/>
                </a:solidFill>
                <a:effectLst>
                  <a:outerShdw blurRad="50800" dist="12700" dir="8100000" algn="tr" rotWithShape="0">
                    <a:schemeClr val="bg2">
                      <a:lumMod val="50000"/>
                      <a:alpha val="40000"/>
                    </a:schemeClr>
                  </a:outerShdw>
                </a:effectLst>
                <a:latin typeface="+mn-lt"/>
                <a:ea typeface="+mn-ea"/>
                <a:cs typeface="+mn-cs"/>
              </a:defRPr>
            </a:lvl8pPr>
            <a:lvl9pPr marL="1783080" indent="-182880" algn="l" defTabSz="914400" rtl="0" eaLnBrk="1" latinLnBrk="0" hangingPunct="1">
              <a:spcBef>
                <a:spcPts val="600"/>
              </a:spcBef>
              <a:buFont typeface="Arial" pitchFamily="34" charset="0"/>
              <a:buChar char="•"/>
              <a:defRPr sz="1600" kern="1200">
                <a:solidFill>
                  <a:schemeClr val="dk1"/>
                </a:solidFill>
                <a:effectLst>
                  <a:outerShdw blurRad="50800" dist="12700" dir="8100000" algn="tr" rotWithShape="0">
                    <a:schemeClr val="bg2">
                      <a:lumMod val="50000"/>
                      <a:alpha val="40000"/>
                    </a:schemeClr>
                  </a:outerShdw>
                </a:effectLst>
                <a:latin typeface="+mn-lt"/>
                <a:ea typeface="+mn-ea"/>
                <a:cs typeface="+mn-cs"/>
              </a:defRPr>
            </a:lvl9pPr>
          </a:lstStyle>
          <a:p>
            <a:pPr marL="0" indent="0">
              <a:lnSpc>
                <a:spcPct val="100000"/>
              </a:lnSpc>
              <a:spcBef>
                <a:spcPts val="600"/>
              </a:spcBef>
              <a:buClr>
                <a:schemeClr val="bg1"/>
              </a:buClr>
              <a:buNone/>
            </a:pPr>
            <a:r>
              <a:rPr lang="en-US" sz="3200" b="1" dirty="0">
                <a:solidFill>
                  <a:schemeClr val="bg1"/>
                </a:solidFill>
                <a:effectLst/>
                <a:latin typeface="Calibri" panose="020F0502020204030204" pitchFamily="34" charset="0"/>
              </a:rPr>
              <a:t>P</a:t>
            </a:r>
            <a:r>
              <a:rPr lang="en-US" sz="2800" b="1" dirty="0">
                <a:solidFill>
                  <a:schemeClr val="bg1"/>
                </a:solidFill>
                <a:effectLst/>
                <a:latin typeface="Calibri" panose="020F0502020204030204" pitchFamily="34" charset="0"/>
              </a:rPr>
              <a:t>arallel test execution</a:t>
            </a:r>
          </a:p>
          <a:p>
            <a:pPr lvl="1">
              <a:lnSpc>
                <a:spcPct val="100000"/>
              </a:lnSpc>
              <a:spcBef>
                <a:spcPts val="600"/>
              </a:spcBef>
              <a:buClr>
                <a:schemeClr val="bg1"/>
              </a:buClr>
            </a:pPr>
            <a:r>
              <a:rPr lang="en-US" sz="2600" dirty="0">
                <a:solidFill>
                  <a:schemeClr val="bg1"/>
                </a:solidFill>
                <a:effectLst/>
                <a:latin typeface="Calibri" panose="020F0502020204030204" pitchFamily="34" charset="0"/>
              </a:rPr>
              <a:t>Reduce manual work</a:t>
            </a:r>
          </a:p>
          <a:p>
            <a:pPr lvl="1">
              <a:lnSpc>
                <a:spcPct val="100000"/>
              </a:lnSpc>
              <a:spcBef>
                <a:spcPts val="600"/>
              </a:spcBef>
              <a:buClr>
                <a:schemeClr val="bg1"/>
              </a:buClr>
            </a:pPr>
            <a:r>
              <a:rPr lang="en-US" sz="2600" dirty="0">
                <a:solidFill>
                  <a:schemeClr val="bg1"/>
                </a:solidFill>
                <a:effectLst/>
                <a:latin typeface="Calibri" panose="020F0502020204030204" pitchFamily="34" charset="0"/>
              </a:rPr>
              <a:t>Accelerate development</a:t>
            </a:r>
          </a:p>
          <a:p>
            <a:pPr lvl="1">
              <a:lnSpc>
                <a:spcPct val="100000"/>
              </a:lnSpc>
              <a:spcBef>
                <a:spcPts val="600"/>
              </a:spcBef>
              <a:buClr>
                <a:schemeClr val="bg1"/>
              </a:buClr>
            </a:pPr>
            <a:r>
              <a:rPr lang="en-US" sz="2600" dirty="0">
                <a:solidFill>
                  <a:schemeClr val="bg1"/>
                </a:solidFill>
                <a:effectLst/>
                <a:latin typeface="Calibri" panose="020F0502020204030204" pitchFamily="34" charset="0"/>
              </a:rPr>
              <a:t>Increase reliability</a:t>
            </a:r>
          </a:p>
          <a:p>
            <a:pPr marL="228600" lvl="1" indent="0">
              <a:lnSpc>
                <a:spcPct val="100000"/>
              </a:lnSpc>
              <a:spcBef>
                <a:spcPts val="600"/>
              </a:spcBef>
              <a:buClr>
                <a:schemeClr val="bg1"/>
              </a:buClr>
              <a:buNone/>
            </a:pPr>
            <a:r>
              <a:rPr lang="en-US" sz="2600" dirty="0">
                <a:solidFill>
                  <a:schemeClr val="bg1"/>
                </a:solidFill>
                <a:effectLst/>
                <a:latin typeface="Calibri" panose="020F0502020204030204" pitchFamily="34" charset="0"/>
              </a:rPr>
              <a:t> </a:t>
            </a:r>
          </a:p>
        </p:txBody>
      </p:sp>
      <p:sp>
        <p:nvSpPr>
          <p:cNvPr id="20" name="Title 3">
            <a:extLst>
              <a:ext uri="{FF2B5EF4-FFF2-40B4-BE49-F238E27FC236}">
                <a16:creationId xmlns:a16="http://schemas.microsoft.com/office/drawing/2014/main" id="{A3AA19C9-50FD-C841-B6A0-CDD8913AC210}"/>
              </a:ext>
            </a:extLst>
          </p:cNvPr>
          <p:cNvSpPr txBox="1">
            <a:spLocks/>
          </p:cNvSpPr>
          <p:nvPr/>
        </p:nvSpPr>
        <p:spPr>
          <a:xfrm>
            <a:off x="455612" y="402276"/>
            <a:ext cx="9753600" cy="74072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800" b="1" kern="1200" baseline="0">
                <a:solidFill>
                  <a:schemeClr val="tx1"/>
                </a:solidFill>
                <a:effectLst>
                  <a:outerShdw blurRad="38100" dist="38100" dir="2700000" algn="br" rotWithShape="0">
                    <a:schemeClr val="bg2">
                      <a:lumMod val="50000"/>
                      <a:alpha val="43000"/>
                    </a:scheme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solidFill>
                  <a:schemeClr val="accent2">
                    <a:lumMod val="20000"/>
                    <a:lumOff val="80000"/>
                  </a:schemeClr>
                </a:solidFill>
                <a:latin typeface="Calibri" panose="020F0502020204030204" pitchFamily="34" charset="0"/>
              </a:rPr>
              <a:t>BDD Test </a:t>
            </a:r>
            <a:r>
              <a:rPr lang="fr-FR" dirty="0" err="1">
                <a:solidFill>
                  <a:schemeClr val="accent2">
                    <a:lumMod val="20000"/>
                    <a:lumOff val="80000"/>
                  </a:schemeClr>
                </a:solidFill>
                <a:latin typeface="Calibri" panose="020F0502020204030204" pitchFamily="34" charset="0"/>
              </a:rPr>
              <a:t>Execution</a:t>
            </a:r>
            <a:r>
              <a:rPr lang="fr-FR" dirty="0">
                <a:solidFill>
                  <a:schemeClr val="accent2">
                    <a:lumMod val="20000"/>
                    <a:lumOff val="80000"/>
                  </a:schemeClr>
                </a:solidFill>
                <a:latin typeface="Calibri" panose="020F0502020204030204" pitchFamily="34" charset="0"/>
              </a:rPr>
              <a:t> – </a:t>
            </a:r>
            <a:r>
              <a:rPr lang="fr-FR" dirty="0" err="1">
                <a:solidFill>
                  <a:schemeClr val="accent2">
                    <a:lumMod val="20000"/>
                    <a:lumOff val="80000"/>
                  </a:schemeClr>
                </a:solidFill>
                <a:latin typeface="Calibri" panose="020F0502020204030204" pitchFamily="34" charset="0"/>
              </a:rPr>
              <a:t>Parallel</a:t>
            </a:r>
            <a:r>
              <a:rPr lang="fr-FR" dirty="0">
                <a:solidFill>
                  <a:schemeClr val="accent2">
                    <a:lumMod val="20000"/>
                    <a:lumOff val="80000"/>
                  </a:schemeClr>
                </a:solidFill>
                <a:latin typeface="Calibri" panose="020F0502020204030204" pitchFamily="34" charset="0"/>
              </a:rPr>
              <a:t> </a:t>
            </a:r>
            <a:r>
              <a:rPr lang="fr-FR" dirty="0" err="1">
                <a:solidFill>
                  <a:schemeClr val="accent2">
                    <a:lumMod val="20000"/>
                    <a:lumOff val="80000"/>
                  </a:schemeClr>
                </a:solidFill>
                <a:latin typeface="Calibri" panose="020F0502020204030204" pitchFamily="34" charset="0"/>
              </a:rPr>
              <a:t>Testing</a:t>
            </a:r>
            <a:endParaRPr lang="en-US" dirty="0">
              <a:solidFill>
                <a:schemeClr val="accent2">
                  <a:lumMod val="20000"/>
                  <a:lumOff val="80000"/>
                </a:schemeClr>
              </a:solidFill>
              <a:latin typeface="Calibri" panose="020F0502020204030204" pitchFamily="34" charset="0"/>
            </a:endParaRPr>
          </a:p>
        </p:txBody>
      </p:sp>
    </p:spTree>
    <p:extLst>
      <p:ext uri="{BB962C8B-B14F-4D97-AF65-F5344CB8AC3E}">
        <p14:creationId xmlns:p14="http://schemas.microsoft.com/office/powerpoint/2010/main" val="403744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BDBE590-8BF2-E249-8899-83E8C592DE99}"/>
              </a:ext>
            </a:extLst>
          </p:cNvPr>
          <p:cNvGrpSpPr/>
          <p:nvPr/>
        </p:nvGrpSpPr>
        <p:grpSpPr>
          <a:xfrm>
            <a:off x="10285412" y="5715000"/>
            <a:ext cx="2057400" cy="1676400"/>
            <a:chOff x="10285412" y="5715000"/>
            <a:chExt cx="2057400" cy="1676400"/>
          </a:xfrm>
        </p:grpSpPr>
        <p:sp>
          <p:nvSpPr>
            <p:cNvPr id="11" name="Oval 10">
              <a:extLst>
                <a:ext uri="{FF2B5EF4-FFF2-40B4-BE49-F238E27FC236}">
                  <a16:creationId xmlns:a16="http://schemas.microsoft.com/office/drawing/2014/main" id="{AD6E4B2D-DBAF-9A49-8500-F526B764B0BF}"/>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67672DA-D016-DA44-9700-76A28AE7B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grpSp>
      <p:sp>
        <p:nvSpPr>
          <p:cNvPr id="13" name="TextBox 12">
            <a:extLst>
              <a:ext uri="{FF2B5EF4-FFF2-40B4-BE49-F238E27FC236}">
                <a16:creationId xmlns:a16="http://schemas.microsoft.com/office/drawing/2014/main" id="{D940F51C-070F-8448-A28B-57AA370FD509}"/>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a:solidFill>
                <a:srgbClr val="F48634"/>
              </a:solidFill>
              <a:effectLst>
                <a:outerShdw blurRad="50800" dist="38100" dir="2700000" algn="tl">
                  <a:schemeClr val="bg2">
                    <a:lumMod val="50000"/>
                    <a:alpha val="43000"/>
                  </a:schemeClr>
                </a:outerShdw>
              </a:effectLst>
            </a:endParaRPr>
          </a:p>
        </p:txBody>
      </p:sp>
      <p:grpSp>
        <p:nvGrpSpPr>
          <p:cNvPr id="14" name="Group 13">
            <a:extLst>
              <a:ext uri="{FF2B5EF4-FFF2-40B4-BE49-F238E27FC236}">
                <a16:creationId xmlns:a16="http://schemas.microsoft.com/office/drawing/2014/main" id="{DFE9EF96-A1E3-5840-9698-97CCD558C323}"/>
              </a:ext>
            </a:extLst>
          </p:cNvPr>
          <p:cNvGrpSpPr/>
          <p:nvPr/>
        </p:nvGrpSpPr>
        <p:grpSpPr>
          <a:xfrm>
            <a:off x="10684615" y="76200"/>
            <a:ext cx="1429597" cy="874600"/>
            <a:chOff x="10684615" y="76200"/>
            <a:chExt cx="1429597" cy="874600"/>
          </a:xfrm>
        </p:grpSpPr>
        <p:sp>
          <p:nvSpPr>
            <p:cNvPr id="15" name="TextBox 14">
              <a:extLst>
                <a:ext uri="{FF2B5EF4-FFF2-40B4-BE49-F238E27FC236}">
                  <a16:creationId xmlns:a16="http://schemas.microsoft.com/office/drawing/2014/main" id="{B7674D34-A665-D94E-8AEB-F55BE2BF625A}"/>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17" name="TextBox 16">
              <a:extLst>
                <a:ext uri="{FF2B5EF4-FFF2-40B4-BE49-F238E27FC236}">
                  <a16:creationId xmlns:a16="http://schemas.microsoft.com/office/drawing/2014/main" id="{DDA23E2C-CCEC-7A45-9949-76C3F93B582F}"/>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graphicFrame>
        <p:nvGraphicFramePr>
          <p:cNvPr id="19" name="Diagram 18">
            <a:extLst>
              <a:ext uri="{FF2B5EF4-FFF2-40B4-BE49-F238E27FC236}">
                <a16:creationId xmlns:a16="http://schemas.microsoft.com/office/drawing/2014/main" id="{2BE669D4-C331-DA40-8FF7-FDE5EFC9F663}"/>
              </a:ext>
            </a:extLst>
          </p:cNvPr>
          <p:cNvGraphicFramePr/>
          <p:nvPr>
            <p:extLst>
              <p:ext uri="{D42A27DB-BD31-4B8C-83A1-F6EECF244321}">
                <p14:modId xmlns:p14="http://schemas.microsoft.com/office/powerpoint/2010/main" val="2230277574"/>
              </p:ext>
            </p:extLst>
          </p:nvPr>
        </p:nvGraphicFramePr>
        <p:xfrm>
          <a:off x="455612" y="1828800"/>
          <a:ext cx="6629400" cy="4191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AF3E816B-79D6-1F4A-AE72-A83855522BF7}"/>
              </a:ext>
            </a:extLst>
          </p:cNvPr>
          <p:cNvPicPr>
            <a:picLocks noChangeAspect="1"/>
          </p:cNvPicPr>
          <p:nvPr/>
        </p:nvPicPr>
        <p:blipFill>
          <a:blip r:embed="rId9"/>
          <a:stretch>
            <a:fillRect/>
          </a:stretch>
        </p:blipFill>
        <p:spPr>
          <a:xfrm>
            <a:off x="7618412" y="3181350"/>
            <a:ext cx="2438400" cy="1333500"/>
          </a:xfrm>
          <a:prstGeom prst="rect">
            <a:avLst/>
          </a:prstGeom>
        </p:spPr>
      </p:pic>
      <p:pic>
        <p:nvPicPr>
          <p:cNvPr id="4" name="Picture 3">
            <a:extLst>
              <a:ext uri="{FF2B5EF4-FFF2-40B4-BE49-F238E27FC236}">
                <a16:creationId xmlns:a16="http://schemas.microsoft.com/office/drawing/2014/main" id="{8AB1A985-B183-464D-82D3-698E666F3C5D}"/>
              </a:ext>
            </a:extLst>
          </p:cNvPr>
          <p:cNvPicPr>
            <a:picLocks noChangeAspect="1"/>
          </p:cNvPicPr>
          <p:nvPr/>
        </p:nvPicPr>
        <p:blipFill>
          <a:blip r:embed="rId10"/>
          <a:stretch>
            <a:fillRect/>
          </a:stretch>
        </p:blipFill>
        <p:spPr>
          <a:xfrm>
            <a:off x="7618412" y="1905000"/>
            <a:ext cx="2438400" cy="838200"/>
          </a:xfrm>
          <a:prstGeom prst="rect">
            <a:avLst/>
          </a:prstGeom>
        </p:spPr>
      </p:pic>
      <p:pic>
        <p:nvPicPr>
          <p:cNvPr id="7" name="Picture 6">
            <a:extLst>
              <a:ext uri="{FF2B5EF4-FFF2-40B4-BE49-F238E27FC236}">
                <a16:creationId xmlns:a16="http://schemas.microsoft.com/office/drawing/2014/main" id="{1F234706-ECDA-D549-AC20-649F265ED21E}"/>
              </a:ext>
            </a:extLst>
          </p:cNvPr>
          <p:cNvPicPr>
            <a:picLocks noChangeAspect="1"/>
          </p:cNvPicPr>
          <p:nvPr/>
        </p:nvPicPr>
        <p:blipFill>
          <a:blip r:embed="rId11"/>
          <a:stretch>
            <a:fillRect/>
          </a:stretch>
        </p:blipFill>
        <p:spPr>
          <a:xfrm>
            <a:off x="7618412" y="4953000"/>
            <a:ext cx="2450306" cy="1011739"/>
          </a:xfrm>
          <a:prstGeom prst="rect">
            <a:avLst/>
          </a:prstGeom>
        </p:spPr>
      </p:pic>
      <p:sp>
        <p:nvSpPr>
          <p:cNvPr id="16" name="Title 3">
            <a:extLst>
              <a:ext uri="{FF2B5EF4-FFF2-40B4-BE49-F238E27FC236}">
                <a16:creationId xmlns:a16="http://schemas.microsoft.com/office/drawing/2014/main" id="{429595C7-8F68-5645-ACD7-85EA8FE4999C}"/>
              </a:ext>
            </a:extLst>
          </p:cNvPr>
          <p:cNvSpPr txBox="1">
            <a:spLocks/>
          </p:cNvSpPr>
          <p:nvPr/>
        </p:nvSpPr>
        <p:spPr>
          <a:xfrm>
            <a:off x="455612" y="402276"/>
            <a:ext cx="9753600" cy="74072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800" b="1" kern="1200" baseline="0">
                <a:solidFill>
                  <a:schemeClr val="tx1"/>
                </a:solidFill>
                <a:effectLst>
                  <a:outerShdw blurRad="38100" dist="38100" dir="2700000" algn="br" rotWithShape="0">
                    <a:schemeClr val="bg2">
                      <a:lumMod val="50000"/>
                      <a:alpha val="43000"/>
                    </a:scheme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solidFill>
                  <a:schemeClr val="accent2">
                    <a:lumMod val="20000"/>
                    <a:lumOff val="80000"/>
                  </a:schemeClr>
                </a:solidFill>
                <a:latin typeface="Calibri" panose="020F0502020204030204" pitchFamily="34" charset="0"/>
              </a:rPr>
              <a:t>BDD Test </a:t>
            </a:r>
            <a:r>
              <a:rPr lang="fr-FR" dirty="0" err="1">
                <a:solidFill>
                  <a:schemeClr val="accent2">
                    <a:lumMod val="20000"/>
                    <a:lumOff val="80000"/>
                  </a:schemeClr>
                </a:solidFill>
                <a:latin typeface="Calibri" panose="020F0502020204030204" pitchFamily="34" charset="0"/>
              </a:rPr>
              <a:t>Execution</a:t>
            </a:r>
            <a:r>
              <a:rPr lang="fr-FR" dirty="0">
                <a:solidFill>
                  <a:schemeClr val="accent2">
                    <a:lumMod val="20000"/>
                    <a:lumOff val="80000"/>
                  </a:schemeClr>
                </a:solidFill>
                <a:latin typeface="Calibri" panose="020F0502020204030204" pitchFamily="34" charset="0"/>
              </a:rPr>
              <a:t> – </a:t>
            </a:r>
            <a:r>
              <a:rPr lang="fr-FR" dirty="0" err="1">
                <a:solidFill>
                  <a:schemeClr val="accent2">
                    <a:lumMod val="20000"/>
                    <a:lumOff val="80000"/>
                  </a:schemeClr>
                </a:solidFill>
                <a:latin typeface="Calibri" panose="020F0502020204030204" pitchFamily="34" charset="0"/>
              </a:rPr>
              <a:t>Parallel</a:t>
            </a:r>
            <a:r>
              <a:rPr lang="fr-FR" dirty="0">
                <a:solidFill>
                  <a:schemeClr val="accent2">
                    <a:lumMod val="20000"/>
                    <a:lumOff val="80000"/>
                  </a:schemeClr>
                </a:solidFill>
                <a:latin typeface="Calibri" panose="020F0502020204030204" pitchFamily="34" charset="0"/>
              </a:rPr>
              <a:t> </a:t>
            </a:r>
            <a:r>
              <a:rPr lang="fr-FR" dirty="0" err="1">
                <a:solidFill>
                  <a:schemeClr val="accent2">
                    <a:lumMod val="20000"/>
                    <a:lumOff val="80000"/>
                  </a:schemeClr>
                </a:solidFill>
                <a:latin typeface="Calibri" panose="020F0502020204030204" pitchFamily="34" charset="0"/>
              </a:rPr>
              <a:t>Testing</a:t>
            </a:r>
            <a:endParaRPr lang="en-US" dirty="0">
              <a:solidFill>
                <a:schemeClr val="accent2">
                  <a:lumMod val="20000"/>
                  <a:lumOff val="80000"/>
                </a:schemeClr>
              </a:solidFill>
              <a:latin typeface="Calibri" panose="020F0502020204030204" pitchFamily="34" charset="0"/>
            </a:endParaRPr>
          </a:p>
        </p:txBody>
      </p:sp>
    </p:spTree>
    <p:extLst>
      <p:ext uri="{BB962C8B-B14F-4D97-AF65-F5344CB8AC3E}">
        <p14:creationId xmlns:p14="http://schemas.microsoft.com/office/powerpoint/2010/main" val="361506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a:extLst>
              <a:ext uri="{FF2B5EF4-FFF2-40B4-BE49-F238E27FC236}">
                <a16:creationId xmlns:a16="http://schemas.microsoft.com/office/drawing/2014/main" id="{25609315-0C18-6240-B7BC-D7F94427B8E1}"/>
              </a:ext>
            </a:extLst>
          </p:cNvPr>
          <p:cNvSpPr/>
          <p:nvPr/>
        </p:nvSpPr>
        <p:spPr>
          <a:xfrm>
            <a:off x="1751012" y="1905000"/>
            <a:ext cx="3276600" cy="3352800"/>
          </a:xfrm>
          <a:prstGeom prst="snip1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1E48955-6003-1A4E-9F1B-5B79309424F0}"/>
              </a:ext>
            </a:extLst>
          </p:cNvPr>
          <p:cNvGrpSpPr/>
          <p:nvPr/>
        </p:nvGrpSpPr>
        <p:grpSpPr>
          <a:xfrm>
            <a:off x="10285412" y="5715000"/>
            <a:ext cx="2057400" cy="1676400"/>
            <a:chOff x="10285412" y="5715000"/>
            <a:chExt cx="2057400" cy="1676400"/>
          </a:xfrm>
        </p:grpSpPr>
        <p:sp>
          <p:nvSpPr>
            <p:cNvPr id="12" name="Oval 11">
              <a:extLst>
                <a:ext uri="{FF2B5EF4-FFF2-40B4-BE49-F238E27FC236}">
                  <a16:creationId xmlns:a16="http://schemas.microsoft.com/office/drawing/2014/main" id="{EAF718CC-5A3C-5846-BF40-BC11CEC458A0}"/>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7D6D29A-056A-CB43-98D2-DFA6D672E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grpSp>
      <p:sp>
        <p:nvSpPr>
          <p:cNvPr id="14" name="TextBox 13">
            <a:extLst>
              <a:ext uri="{FF2B5EF4-FFF2-40B4-BE49-F238E27FC236}">
                <a16:creationId xmlns:a16="http://schemas.microsoft.com/office/drawing/2014/main" id="{5011D13F-9D27-EB4D-AF58-D047018CA586}"/>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a:solidFill>
                <a:srgbClr val="F48634"/>
              </a:solidFill>
              <a:effectLst>
                <a:outerShdw blurRad="50800" dist="38100" dir="2700000" algn="tl">
                  <a:schemeClr val="bg2">
                    <a:lumMod val="50000"/>
                    <a:alpha val="43000"/>
                  </a:schemeClr>
                </a:outerShdw>
              </a:effectLst>
            </a:endParaRPr>
          </a:p>
        </p:txBody>
      </p:sp>
      <p:grpSp>
        <p:nvGrpSpPr>
          <p:cNvPr id="15" name="Group 14">
            <a:extLst>
              <a:ext uri="{FF2B5EF4-FFF2-40B4-BE49-F238E27FC236}">
                <a16:creationId xmlns:a16="http://schemas.microsoft.com/office/drawing/2014/main" id="{EE67C11A-8889-F74B-9A6C-6853355F2A35}"/>
              </a:ext>
            </a:extLst>
          </p:cNvPr>
          <p:cNvGrpSpPr/>
          <p:nvPr/>
        </p:nvGrpSpPr>
        <p:grpSpPr>
          <a:xfrm>
            <a:off x="10684615" y="76200"/>
            <a:ext cx="1429597" cy="874600"/>
            <a:chOff x="10684615" y="76200"/>
            <a:chExt cx="1429597" cy="874600"/>
          </a:xfrm>
        </p:grpSpPr>
        <p:sp>
          <p:nvSpPr>
            <p:cNvPr id="16" name="TextBox 15">
              <a:extLst>
                <a:ext uri="{FF2B5EF4-FFF2-40B4-BE49-F238E27FC236}">
                  <a16:creationId xmlns:a16="http://schemas.microsoft.com/office/drawing/2014/main" id="{BEC19E32-B356-354E-9B43-D4B814A90574}"/>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17" name="TextBox 16">
              <a:extLst>
                <a:ext uri="{FF2B5EF4-FFF2-40B4-BE49-F238E27FC236}">
                  <a16:creationId xmlns:a16="http://schemas.microsoft.com/office/drawing/2014/main" id="{29BAEA8A-04B1-1D4F-B0B1-A6ED279A38A7}"/>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pic>
        <p:nvPicPr>
          <p:cNvPr id="10" name="Picture 9" descr="A close up of a sign&#10;&#10;Description automatically generated">
            <a:extLst>
              <a:ext uri="{FF2B5EF4-FFF2-40B4-BE49-F238E27FC236}">
                <a16:creationId xmlns:a16="http://schemas.microsoft.com/office/drawing/2014/main" id="{EC422BD4-09A3-324E-8A91-C5D2C781E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3240" y="3670300"/>
            <a:ext cx="1041399" cy="1041399"/>
          </a:xfrm>
          <a:prstGeom prst="rect">
            <a:avLst/>
          </a:prstGeom>
          <a:ln>
            <a:noFill/>
          </a:ln>
          <a:effectLst>
            <a:outerShdw blurRad="190500" algn="tl" rotWithShape="0">
              <a:srgbClr val="000000">
                <a:alpha val="70000"/>
              </a:srgbClr>
            </a:outerShdw>
          </a:effectLst>
        </p:spPr>
      </p:pic>
      <p:pic>
        <p:nvPicPr>
          <p:cNvPr id="11" name="Picture 10" descr="A picture containing ax&#10;&#10;Description automatically generated">
            <a:extLst>
              <a:ext uri="{FF2B5EF4-FFF2-40B4-BE49-F238E27FC236}">
                <a16:creationId xmlns:a16="http://schemas.microsoft.com/office/drawing/2014/main" id="{8D4E7D37-BC12-844A-BF5B-9416120D9C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4623" y="2273836"/>
            <a:ext cx="1041399" cy="1041399"/>
          </a:xfrm>
          <a:prstGeom prst="rect">
            <a:avLst/>
          </a:prstGeom>
          <a:ln>
            <a:noFill/>
          </a:ln>
          <a:effectLst>
            <a:outerShdw blurRad="190500" algn="tl" rotWithShape="0">
              <a:srgbClr val="000000">
                <a:alpha val="70000"/>
              </a:srgbClr>
            </a:outerShdw>
          </a:effectLst>
        </p:spPr>
      </p:pic>
      <p:pic>
        <p:nvPicPr>
          <p:cNvPr id="18" name="Picture 17" descr="A close up of a logo&#10;&#10;Description automatically generated">
            <a:extLst>
              <a:ext uri="{FF2B5EF4-FFF2-40B4-BE49-F238E27FC236}">
                <a16:creationId xmlns:a16="http://schemas.microsoft.com/office/drawing/2014/main" id="{40BC638D-DF97-144A-9848-BBAD7757D6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3240" y="2281528"/>
            <a:ext cx="1041399" cy="1041399"/>
          </a:xfrm>
          <a:prstGeom prst="rect">
            <a:avLst/>
          </a:prstGeom>
          <a:ln>
            <a:noFill/>
          </a:ln>
          <a:effectLst>
            <a:outerShdw blurRad="190500" algn="tl" rotWithShape="0">
              <a:srgbClr val="000000">
                <a:alpha val="70000"/>
              </a:srgbClr>
            </a:outerShdw>
          </a:effectLst>
        </p:spPr>
      </p:pic>
      <p:pic>
        <p:nvPicPr>
          <p:cNvPr id="19" name="Picture 18">
            <a:extLst>
              <a:ext uri="{FF2B5EF4-FFF2-40B4-BE49-F238E27FC236}">
                <a16:creationId xmlns:a16="http://schemas.microsoft.com/office/drawing/2014/main" id="{E5A7AF83-37AB-034B-A0AA-EB6F1725C7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9221" y="3657600"/>
            <a:ext cx="1066801" cy="1066801"/>
          </a:xfrm>
          <a:prstGeom prst="rect">
            <a:avLst/>
          </a:prstGeom>
        </p:spPr>
      </p:pic>
      <p:pic>
        <p:nvPicPr>
          <p:cNvPr id="21" name="Picture 20">
            <a:extLst>
              <a:ext uri="{FF2B5EF4-FFF2-40B4-BE49-F238E27FC236}">
                <a16:creationId xmlns:a16="http://schemas.microsoft.com/office/drawing/2014/main" id="{D6B14F0B-C7AB-A64E-A237-586DD4C59CDD}"/>
              </a:ext>
            </a:extLst>
          </p:cNvPr>
          <p:cNvPicPr>
            <a:picLocks noChangeAspect="1"/>
          </p:cNvPicPr>
          <p:nvPr/>
        </p:nvPicPr>
        <p:blipFill>
          <a:blip r:embed="rId8"/>
          <a:stretch>
            <a:fillRect/>
          </a:stretch>
        </p:blipFill>
        <p:spPr>
          <a:xfrm>
            <a:off x="7847012" y="2842177"/>
            <a:ext cx="3154753" cy="1656245"/>
          </a:xfrm>
          <a:prstGeom prst="rect">
            <a:avLst/>
          </a:prstGeom>
        </p:spPr>
      </p:pic>
      <p:sp>
        <p:nvSpPr>
          <p:cNvPr id="22" name="Title 3">
            <a:extLst>
              <a:ext uri="{FF2B5EF4-FFF2-40B4-BE49-F238E27FC236}">
                <a16:creationId xmlns:a16="http://schemas.microsoft.com/office/drawing/2014/main" id="{54EDAE95-E88B-9649-B12F-8822B5863F77}"/>
              </a:ext>
            </a:extLst>
          </p:cNvPr>
          <p:cNvSpPr txBox="1">
            <a:spLocks/>
          </p:cNvSpPr>
          <p:nvPr/>
        </p:nvSpPr>
        <p:spPr>
          <a:xfrm>
            <a:off x="455612" y="402276"/>
            <a:ext cx="9753600" cy="74072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800" b="1" kern="1200" baseline="0">
                <a:solidFill>
                  <a:schemeClr val="tx1"/>
                </a:solidFill>
                <a:effectLst>
                  <a:outerShdw blurRad="38100" dist="38100" dir="2700000" algn="br" rotWithShape="0">
                    <a:schemeClr val="bg2">
                      <a:lumMod val="50000"/>
                      <a:alpha val="43000"/>
                    </a:scheme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solidFill>
                  <a:schemeClr val="accent2">
                    <a:lumMod val="20000"/>
                    <a:lumOff val="80000"/>
                  </a:schemeClr>
                </a:solidFill>
                <a:latin typeface="Calibri" panose="020F0502020204030204" pitchFamily="34" charset="0"/>
              </a:rPr>
              <a:t>BDD </a:t>
            </a:r>
            <a:r>
              <a:rPr lang="fr-FR" dirty="0" err="1">
                <a:solidFill>
                  <a:schemeClr val="accent2">
                    <a:lumMod val="20000"/>
                    <a:lumOff val="80000"/>
                  </a:schemeClr>
                </a:solidFill>
                <a:latin typeface="Calibri" panose="020F0502020204030204" pitchFamily="34" charset="0"/>
              </a:rPr>
              <a:t>Reporting</a:t>
            </a:r>
            <a:r>
              <a:rPr lang="fr-FR" dirty="0">
                <a:solidFill>
                  <a:schemeClr val="accent2">
                    <a:lumMod val="20000"/>
                    <a:lumOff val="80000"/>
                  </a:schemeClr>
                </a:solidFill>
                <a:latin typeface="Calibri" panose="020F0502020204030204" pitchFamily="34" charset="0"/>
              </a:rPr>
              <a:t> – AWS</a:t>
            </a:r>
            <a:endParaRPr lang="en-US" dirty="0">
              <a:solidFill>
                <a:schemeClr val="accent2">
                  <a:lumMod val="20000"/>
                  <a:lumOff val="80000"/>
                </a:schemeClr>
              </a:solidFill>
              <a:latin typeface="Calibri" panose="020F0502020204030204" pitchFamily="34" charset="0"/>
            </a:endParaRPr>
          </a:p>
        </p:txBody>
      </p:sp>
      <p:pic>
        <p:nvPicPr>
          <p:cNvPr id="5" name="Graphic 4" descr="Add">
            <a:extLst>
              <a:ext uri="{FF2B5EF4-FFF2-40B4-BE49-F238E27FC236}">
                <a16:creationId xmlns:a16="http://schemas.microsoft.com/office/drawing/2014/main" id="{05930419-F4E5-A646-ACA0-B46D2236FED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37212" y="2842177"/>
            <a:ext cx="1706827" cy="1706827"/>
          </a:xfrm>
          <a:prstGeom prst="rect">
            <a:avLst/>
          </a:prstGeom>
        </p:spPr>
      </p:pic>
    </p:spTree>
    <p:extLst>
      <p:ext uri="{BB962C8B-B14F-4D97-AF65-F5344CB8AC3E}">
        <p14:creationId xmlns:p14="http://schemas.microsoft.com/office/powerpoint/2010/main" val="197318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2412" y="2438400"/>
            <a:ext cx="4267200" cy="2419124"/>
          </a:xfrm>
          <a:prstGeom prst="rect">
            <a:avLst/>
          </a:prstGeom>
          <a:noFill/>
        </p:spPr>
        <p:txBody>
          <a:bodyPr wrap="square" rtlCol="0">
            <a:spAutoFit/>
          </a:bodyPr>
          <a:lstStyle/>
          <a:p>
            <a:pPr marL="457200" indent="-457200">
              <a:lnSpc>
                <a:spcPct val="90000"/>
              </a:lnSpc>
              <a:buFont typeface="Arial" panose="020B0604020202020204" pitchFamily="34" charset="0"/>
              <a:buChar char="•"/>
            </a:pPr>
            <a:r>
              <a:rPr lang="en-US" sz="2800"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Better collaboration</a:t>
            </a:r>
          </a:p>
          <a:p>
            <a:pPr marL="457200" indent="-457200">
              <a:lnSpc>
                <a:spcPct val="90000"/>
              </a:lnSpc>
              <a:buFont typeface="Arial" panose="020B0604020202020204" pitchFamily="34" charset="0"/>
              <a:buChar char="•"/>
            </a:pPr>
            <a:r>
              <a:rPr lang="en-US" sz="2800"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Transparency</a:t>
            </a:r>
          </a:p>
          <a:p>
            <a:pPr marL="457200" indent="-457200">
              <a:lnSpc>
                <a:spcPct val="90000"/>
              </a:lnSpc>
              <a:buFont typeface="Arial" panose="020B0604020202020204" pitchFamily="34" charset="0"/>
              <a:buChar char="•"/>
            </a:pPr>
            <a:r>
              <a:rPr lang="en-US" sz="2800"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Reproducible</a:t>
            </a:r>
          </a:p>
          <a:p>
            <a:pPr marL="457200" indent="-457200">
              <a:lnSpc>
                <a:spcPct val="90000"/>
              </a:lnSpc>
              <a:buFont typeface="Arial" panose="020B0604020202020204" pitchFamily="34" charset="0"/>
              <a:buChar char="•"/>
            </a:pPr>
            <a:r>
              <a:rPr lang="en-US" sz="2800"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Save time and cost</a:t>
            </a:r>
          </a:p>
          <a:p>
            <a:pPr marL="457200" indent="-457200">
              <a:lnSpc>
                <a:spcPct val="90000"/>
              </a:lnSpc>
              <a:buFont typeface="Arial" panose="020B0604020202020204" pitchFamily="34" charset="0"/>
              <a:buChar char="•"/>
            </a:pPr>
            <a:r>
              <a:rPr lang="en-US" sz="2800"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Highly automated</a:t>
            </a:r>
          </a:p>
          <a:p>
            <a:pPr marL="457200" indent="-457200">
              <a:lnSpc>
                <a:spcPct val="90000"/>
              </a:lnSpc>
              <a:buFont typeface="Arial" panose="020B0604020202020204" pitchFamily="34" charset="0"/>
              <a:buChar char="•"/>
            </a:pPr>
            <a:r>
              <a:rPr lang="en-US" sz="2800"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Compliance</a:t>
            </a:r>
          </a:p>
        </p:txBody>
      </p:sp>
      <p:sp>
        <p:nvSpPr>
          <p:cNvPr id="9" name="TextBox 8">
            <a:extLst>
              <a:ext uri="{FF2B5EF4-FFF2-40B4-BE49-F238E27FC236}">
                <a16:creationId xmlns:a16="http://schemas.microsoft.com/office/drawing/2014/main" id="{6D0DAD8D-C0A3-9147-BB38-FFFE38A79E99}"/>
              </a:ext>
            </a:extLst>
          </p:cNvPr>
          <p:cNvSpPr txBox="1"/>
          <p:nvPr/>
        </p:nvSpPr>
        <p:spPr>
          <a:xfrm>
            <a:off x="6551612" y="2133600"/>
            <a:ext cx="4586756" cy="3582519"/>
          </a:xfrm>
          <a:prstGeom prst="rect">
            <a:avLst/>
          </a:prstGeom>
          <a:noFill/>
        </p:spPr>
        <p:txBody>
          <a:bodyPr wrap="square" rtlCol="0">
            <a:spAutoFit/>
          </a:bodyPr>
          <a:lstStyle/>
          <a:p>
            <a:pPr marL="457200" indent="-457200">
              <a:lnSpc>
                <a:spcPct val="90000"/>
              </a:lnSpc>
              <a:buFont typeface="Arial" panose="020B0604020202020204" pitchFamily="34" charset="0"/>
              <a:buChar char="•"/>
            </a:pPr>
            <a:r>
              <a:rPr lang="en-US" sz="2800"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Gherkin language constrains human language (Given, Then, And)</a:t>
            </a:r>
          </a:p>
          <a:p>
            <a:pPr marL="457200" indent="-457200">
              <a:lnSpc>
                <a:spcPct val="90000"/>
              </a:lnSpc>
              <a:buFont typeface="Arial" panose="020B0604020202020204" pitchFamily="34" charset="0"/>
              <a:buChar char="•"/>
            </a:pPr>
            <a:r>
              <a:rPr lang="en-US" sz="2800"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Top-down structure; doesn’t support conditional logic</a:t>
            </a:r>
          </a:p>
          <a:p>
            <a:pPr marL="457200" indent="-457200">
              <a:lnSpc>
                <a:spcPct val="90000"/>
              </a:lnSpc>
              <a:buFont typeface="Arial" panose="020B0604020202020204" pitchFamily="34" charset="0"/>
              <a:buChar char="•"/>
            </a:pPr>
            <a:r>
              <a:rPr lang="en-US" sz="2800"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Limited compatibility of web driver and Selenium</a:t>
            </a:r>
          </a:p>
        </p:txBody>
      </p:sp>
      <p:sp>
        <p:nvSpPr>
          <p:cNvPr id="10" name="Rounded Rectangle 9">
            <a:extLst>
              <a:ext uri="{FF2B5EF4-FFF2-40B4-BE49-F238E27FC236}">
                <a16:creationId xmlns:a16="http://schemas.microsoft.com/office/drawing/2014/main" id="{0B56B9D4-EB8F-5F44-8E77-6C471E390226}"/>
              </a:ext>
            </a:extLst>
          </p:cNvPr>
          <p:cNvSpPr/>
          <p:nvPr/>
        </p:nvSpPr>
        <p:spPr>
          <a:xfrm>
            <a:off x="1217612" y="1752600"/>
            <a:ext cx="4846320" cy="4114800"/>
          </a:xfrm>
          <a:prstGeom prst="round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1" name="Rounded Rectangle 10">
            <a:extLst>
              <a:ext uri="{FF2B5EF4-FFF2-40B4-BE49-F238E27FC236}">
                <a16:creationId xmlns:a16="http://schemas.microsoft.com/office/drawing/2014/main" id="{C8B01D5B-83E4-0D4D-BCA1-429D1B0FABAD}"/>
              </a:ext>
            </a:extLst>
          </p:cNvPr>
          <p:cNvSpPr/>
          <p:nvPr/>
        </p:nvSpPr>
        <p:spPr>
          <a:xfrm>
            <a:off x="6323012" y="1752600"/>
            <a:ext cx="4846320" cy="4038600"/>
          </a:xfrm>
          <a:prstGeom prst="round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BA953A0-99EA-3548-BFC7-FA2C742B69EE}"/>
              </a:ext>
            </a:extLst>
          </p:cNvPr>
          <p:cNvSpPr txBox="1"/>
          <p:nvPr/>
        </p:nvSpPr>
        <p:spPr>
          <a:xfrm>
            <a:off x="2665412" y="1219200"/>
            <a:ext cx="1644809" cy="590931"/>
          </a:xfrm>
          <a:prstGeom prst="rect">
            <a:avLst/>
          </a:prstGeom>
          <a:noFill/>
        </p:spPr>
        <p:txBody>
          <a:bodyPr wrap="none" rtlCol="0">
            <a:spAutoFit/>
          </a:bodyPr>
          <a:lstStyle/>
          <a:p>
            <a:pPr>
              <a:lnSpc>
                <a:spcPct val="90000"/>
              </a:lnSpc>
            </a:pPr>
            <a:r>
              <a:rPr lang="en-US" sz="3600" b="1"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Feature</a:t>
            </a:r>
          </a:p>
        </p:txBody>
      </p:sp>
      <p:sp>
        <p:nvSpPr>
          <p:cNvPr id="13" name="TextBox 12">
            <a:extLst>
              <a:ext uri="{FF2B5EF4-FFF2-40B4-BE49-F238E27FC236}">
                <a16:creationId xmlns:a16="http://schemas.microsoft.com/office/drawing/2014/main" id="{C90A6B4B-CF05-8742-910A-2353AD80DA0B}"/>
              </a:ext>
            </a:extLst>
          </p:cNvPr>
          <p:cNvSpPr txBox="1"/>
          <p:nvPr/>
        </p:nvSpPr>
        <p:spPr>
          <a:xfrm>
            <a:off x="7466012" y="1219200"/>
            <a:ext cx="2317494" cy="590931"/>
          </a:xfrm>
          <a:prstGeom prst="rect">
            <a:avLst/>
          </a:prstGeom>
          <a:noFill/>
        </p:spPr>
        <p:txBody>
          <a:bodyPr wrap="none" rtlCol="0">
            <a:spAutoFit/>
          </a:bodyPr>
          <a:lstStyle/>
          <a:p>
            <a:pPr>
              <a:lnSpc>
                <a:spcPct val="90000"/>
              </a:lnSpc>
            </a:pPr>
            <a:r>
              <a:rPr lang="en-US" sz="3600" b="1"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Limitations</a:t>
            </a:r>
          </a:p>
        </p:txBody>
      </p:sp>
      <p:grpSp>
        <p:nvGrpSpPr>
          <p:cNvPr id="14" name="Group 13">
            <a:extLst>
              <a:ext uri="{FF2B5EF4-FFF2-40B4-BE49-F238E27FC236}">
                <a16:creationId xmlns:a16="http://schemas.microsoft.com/office/drawing/2014/main" id="{2A642B4D-D82E-8046-B060-30FB9882BE95}"/>
              </a:ext>
            </a:extLst>
          </p:cNvPr>
          <p:cNvGrpSpPr/>
          <p:nvPr/>
        </p:nvGrpSpPr>
        <p:grpSpPr>
          <a:xfrm>
            <a:off x="10285412" y="5715000"/>
            <a:ext cx="2057400" cy="1676400"/>
            <a:chOff x="10285412" y="5715000"/>
            <a:chExt cx="2057400" cy="1676400"/>
          </a:xfrm>
        </p:grpSpPr>
        <p:sp>
          <p:nvSpPr>
            <p:cNvPr id="15" name="Oval 14">
              <a:extLst>
                <a:ext uri="{FF2B5EF4-FFF2-40B4-BE49-F238E27FC236}">
                  <a16:creationId xmlns:a16="http://schemas.microsoft.com/office/drawing/2014/main" id="{694BF216-EF66-BA40-B01D-F94DD53A9172}"/>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B622F24-45CF-844C-9FFE-6B82C1A09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grpSp>
      <p:sp>
        <p:nvSpPr>
          <p:cNvPr id="17" name="TextBox 16">
            <a:extLst>
              <a:ext uri="{FF2B5EF4-FFF2-40B4-BE49-F238E27FC236}">
                <a16:creationId xmlns:a16="http://schemas.microsoft.com/office/drawing/2014/main" id="{DAB5C103-721C-4F4E-841B-DB41F8780AA8}"/>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a:solidFill>
                <a:srgbClr val="F48634"/>
              </a:solidFill>
              <a:effectLst>
                <a:outerShdw blurRad="50800" dist="38100" dir="2700000" algn="tl">
                  <a:schemeClr val="bg2">
                    <a:lumMod val="50000"/>
                    <a:alpha val="43000"/>
                  </a:schemeClr>
                </a:outerShdw>
              </a:effectLst>
            </a:endParaRPr>
          </a:p>
        </p:txBody>
      </p:sp>
      <p:grpSp>
        <p:nvGrpSpPr>
          <p:cNvPr id="18" name="Group 17">
            <a:extLst>
              <a:ext uri="{FF2B5EF4-FFF2-40B4-BE49-F238E27FC236}">
                <a16:creationId xmlns:a16="http://schemas.microsoft.com/office/drawing/2014/main" id="{74996DC6-3C44-2A4D-A82B-A370F07B3ED6}"/>
              </a:ext>
            </a:extLst>
          </p:cNvPr>
          <p:cNvGrpSpPr/>
          <p:nvPr/>
        </p:nvGrpSpPr>
        <p:grpSpPr>
          <a:xfrm>
            <a:off x="10684615" y="76200"/>
            <a:ext cx="1429597" cy="874600"/>
            <a:chOff x="10684615" y="76200"/>
            <a:chExt cx="1429597" cy="874600"/>
          </a:xfrm>
        </p:grpSpPr>
        <p:sp>
          <p:nvSpPr>
            <p:cNvPr id="19" name="TextBox 18">
              <a:extLst>
                <a:ext uri="{FF2B5EF4-FFF2-40B4-BE49-F238E27FC236}">
                  <a16:creationId xmlns:a16="http://schemas.microsoft.com/office/drawing/2014/main" id="{55931F99-F186-DF4B-85AF-B95C6020A143}"/>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20" name="TextBox 19">
              <a:extLst>
                <a:ext uri="{FF2B5EF4-FFF2-40B4-BE49-F238E27FC236}">
                  <a16:creationId xmlns:a16="http://schemas.microsoft.com/office/drawing/2014/main" id="{5923EFE2-0CA0-E24D-ACDF-F9209465BB80}"/>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sp>
        <p:nvSpPr>
          <p:cNvPr id="21" name="Title 3">
            <a:extLst>
              <a:ext uri="{FF2B5EF4-FFF2-40B4-BE49-F238E27FC236}">
                <a16:creationId xmlns:a16="http://schemas.microsoft.com/office/drawing/2014/main" id="{5FFF2023-DFCE-0146-A039-6A0513D029CF}"/>
              </a:ext>
            </a:extLst>
          </p:cNvPr>
          <p:cNvSpPr txBox="1">
            <a:spLocks/>
          </p:cNvSpPr>
          <p:nvPr/>
        </p:nvSpPr>
        <p:spPr>
          <a:xfrm>
            <a:off x="455612" y="402276"/>
            <a:ext cx="9753600" cy="74072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800" b="1" kern="1200" baseline="0">
                <a:solidFill>
                  <a:schemeClr val="tx1"/>
                </a:solidFill>
                <a:effectLst>
                  <a:outerShdw blurRad="38100" dist="38100" dir="2700000" algn="br" rotWithShape="0">
                    <a:schemeClr val="bg2">
                      <a:lumMod val="50000"/>
                      <a:alpha val="43000"/>
                    </a:scheme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solidFill>
                  <a:schemeClr val="accent2">
                    <a:lumMod val="20000"/>
                    <a:lumOff val="80000"/>
                  </a:schemeClr>
                </a:solidFill>
                <a:latin typeface="Calibri" panose="020F0502020204030204" pitchFamily="34" charset="0"/>
              </a:rPr>
              <a:t>BDD </a:t>
            </a:r>
            <a:r>
              <a:rPr lang="fr-FR" dirty="0" err="1">
                <a:solidFill>
                  <a:schemeClr val="accent2">
                    <a:lumMod val="20000"/>
                    <a:lumOff val="80000"/>
                  </a:schemeClr>
                </a:solidFill>
                <a:latin typeface="Calibri" panose="020F0502020204030204" pitchFamily="34" charset="0"/>
              </a:rPr>
              <a:t>Lessons</a:t>
            </a:r>
            <a:r>
              <a:rPr lang="fr-FR" dirty="0">
                <a:solidFill>
                  <a:schemeClr val="accent2">
                    <a:lumMod val="20000"/>
                    <a:lumOff val="80000"/>
                  </a:schemeClr>
                </a:solidFill>
                <a:latin typeface="Calibri" panose="020F0502020204030204" pitchFamily="34" charset="0"/>
              </a:rPr>
              <a:t> </a:t>
            </a:r>
            <a:r>
              <a:rPr lang="fr-FR" dirty="0" err="1">
                <a:solidFill>
                  <a:schemeClr val="accent2">
                    <a:lumMod val="20000"/>
                    <a:lumOff val="80000"/>
                  </a:schemeClr>
                </a:solidFill>
                <a:latin typeface="Calibri" panose="020F0502020204030204" pitchFamily="34" charset="0"/>
              </a:rPr>
              <a:t>Learned</a:t>
            </a:r>
            <a:endParaRPr lang="en-US" dirty="0">
              <a:solidFill>
                <a:schemeClr val="accent2">
                  <a:lumMod val="20000"/>
                  <a:lumOff val="80000"/>
                </a:schemeClr>
              </a:solidFill>
              <a:latin typeface="Calibri" panose="020F0502020204030204" pitchFamily="34" charset="0"/>
            </a:endParaRPr>
          </a:p>
        </p:txBody>
      </p:sp>
    </p:spTree>
    <p:extLst>
      <p:ext uri="{BB962C8B-B14F-4D97-AF65-F5344CB8AC3E}">
        <p14:creationId xmlns:p14="http://schemas.microsoft.com/office/powerpoint/2010/main" val="397145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12" y="76200"/>
            <a:ext cx="9144000" cy="822296"/>
          </a:xfrm>
        </p:spPr>
        <p:txBody>
          <a:bodyPr>
            <a:normAutofit/>
          </a:bodyPr>
          <a:lstStyle/>
          <a:p>
            <a:r>
              <a:rPr lang="en-US" dirty="0">
                <a:latin typeface="Calibri" panose="020F0502020204030204" pitchFamily="34" charset="0"/>
              </a:rPr>
              <a:t>Our BDD timeline</a:t>
            </a:r>
          </a:p>
        </p:txBody>
      </p:sp>
      <p:sp>
        <p:nvSpPr>
          <p:cNvPr id="13" name="TextBox 12">
            <a:extLst>
              <a:ext uri="{FF2B5EF4-FFF2-40B4-BE49-F238E27FC236}">
                <a16:creationId xmlns:a16="http://schemas.microsoft.com/office/drawing/2014/main" id="{B31349DE-B918-6B4C-A22C-3F2D4EA06260}"/>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a:solidFill>
                <a:srgbClr val="F48634"/>
              </a:solidFill>
              <a:effectLst>
                <a:outerShdw blurRad="50800" dist="38100" dir="2700000" algn="tl">
                  <a:schemeClr val="bg2">
                    <a:lumMod val="50000"/>
                    <a:alpha val="43000"/>
                  </a:schemeClr>
                </a:outerShdw>
              </a:effectLst>
            </a:endParaRPr>
          </a:p>
        </p:txBody>
      </p:sp>
      <p:grpSp>
        <p:nvGrpSpPr>
          <p:cNvPr id="14" name="Group 13">
            <a:extLst>
              <a:ext uri="{FF2B5EF4-FFF2-40B4-BE49-F238E27FC236}">
                <a16:creationId xmlns:a16="http://schemas.microsoft.com/office/drawing/2014/main" id="{B604A1B1-E74D-DC41-93EA-D32C8322B8B0}"/>
              </a:ext>
            </a:extLst>
          </p:cNvPr>
          <p:cNvGrpSpPr/>
          <p:nvPr/>
        </p:nvGrpSpPr>
        <p:grpSpPr>
          <a:xfrm>
            <a:off x="10684615" y="76200"/>
            <a:ext cx="1429597" cy="874600"/>
            <a:chOff x="10684615" y="76200"/>
            <a:chExt cx="1429597" cy="874600"/>
          </a:xfrm>
        </p:grpSpPr>
        <p:sp>
          <p:nvSpPr>
            <p:cNvPr id="15" name="TextBox 14">
              <a:extLst>
                <a:ext uri="{FF2B5EF4-FFF2-40B4-BE49-F238E27FC236}">
                  <a16:creationId xmlns:a16="http://schemas.microsoft.com/office/drawing/2014/main" id="{92A06C0B-C73B-3745-A950-3E990AEA6041}"/>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16" name="TextBox 15">
              <a:extLst>
                <a:ext uri="{FF2B5EF4-FFF2-40B4-BE49-F238E27FC236}">
                  <a16:creationId xmlns:a16="http://schemas.microsoft.com/office/drawing/2014/main" id="{13EF807D-903C-E64F-9D65-1DE12FECD067}"/>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grpSp>
        <p:nvGrpSpPr>
          <p:cNvPr id="3" name="Group 2">
            <a:extLst>
              <a:ext uri="{FF2B5EF4-FFF2-40B4-BE49-F238E27FC236}">
                <a16:creationId xmlns:a16="http://schemas.microsoft.com/office/drawing/2014/main" id="{8384AFA3-82F9-A843-BAED-81A24FE0B545}"/>
              </a:ext>
            </a:extLst>
          </p:cNvPr>
          <p:cNvGrpSpPr/>
          <p:nvPr/>
        </p:nvGrpSpPr>
        <p:grpSpPr>
          <a:xfrm>
            <a:off x="823527" y="1563368"/>
            <a:ext cx="10470572" cy="1374810"/>
            <a:chOff x="231857" y="3559521"/>
            <a:chExt cx="6091155" cy="1374810"/>
          </a:xfrm>
        </p:grpSpPr>
        <p:cxnSp>
          <p:nvCxnSpPr>
            <p:cNvPr id="4" name="Straight Connector 3">
              <a:extLst>
                <a:ext uri="{FF2B5EF4-FFF2-40B4-BE49-F238E27FC236}">
                  <a16:creationId xmlns:a16="http://schemas.microsoft.com/office/drawing/2014/main" id="{F255ACC2-064D-D949-9E07-5EEA7CBCE50D}"/>
                </a:ext>
              </a:extLst>
            </p:cNvPr>
            <p:cNvCxnSpPr>
              <a:cxnSpLocks/>
            </p:cNvCxnSpPr>
            <p:nvPr/>
          </p:nvCxnSpPr>
          <p:spPr>
            <a:xfrm>
              <a:off x="531812" y="4267200"/>
              <a:ext cx="5791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1F3A708-CFA7-C94C-9B09-817421A853AC}"/>
                </a:ext>
              </a:extLst>
            </p:cNvPr>
            <p:cNvSpPr txBox="1"/>
            <p:nvPr/>
          </p:nvSpPr>
          <p:spPr>
            <a:xfrm>
              <a:off x="328126" y="4343400"/>
              <a:ext cx="379727" cy="341632"/>
            </a:xfrm>
            <a:prstGeom prst="rect">
              <a:avLst/>
            </a:prstGeom>
            <a:noFill/>
          </p:spPr>
          <p:txBody>
            <a:bodyPr wrap="none" rtlCol="0">
              <a:spAutoFit/>
            </a:bodyPr>
            <a:lstStyle/>
            <a:p>
              <a:pPr>
                <a:lnSpc>
                  <a:spcPct val="90000"/>
                </a:lnSpc>
              </a:pPr>
              <a:r>
                <a:rPr lang="en-US"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2016</a:t>
              </a:r>
            </a:p>
          </p:txBody>
        </p:sp>
        <p:sp>
          <p:nvSpPr>
            <p:cNvPr id="17" name="TextBox 16">
              <a:extLst>
                <a:ext uri="{FF2B5EF4-FFF2-40B4-BE49-F238E27FC236}">
                  <a16:creationId xmlns:a16="http://schemas.microsoft.com/office/drawing/2014/main" id="{C0BA2EE1-D434-8B49-8736-66E4782D5C6F}"/>
                </a:ext>
              </a:extLst>
            </p:cNvPr>
            <p:cNvSpPr txBox="1"/>
            <p:nvPr/>
          </p:nvSpPr>
          <p:spPr>
            <a:xfrm>
              <a:off x="231857" y="3860185"/>
              <a:ext cx="656689" cy="341632"/>
            </a:xfrm>
            <a:prstGeom prst="rect">
              <a:avLst/>
            </a:prstGeom>
            <a:noFill/>
          </p:spPr>
          <p:txBody>
            <a:bodyPr wrap="none" rtlCol="0">
              <a:spAutoFit/>
            </a:bodyPr>
            <a:lstStyle/>
            <a:p>
              <a:pPr>
                <a:lnSpc>
                  <a:spcPct val="90000"/>
                </a:lnSpc>
              </a:pPr>
              <a:r>
                <a:rPr lang="en-US"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EDC v0.97</a:t>
              </a:r>
            </a:p>
          </p:txBody>
        </p:sp>
        <p:sp>
          <p:nvSpPr>
            <p:cNvPr id="18" name="TextBox 17">
              <a:extLst>
                <a:ext uri="{FF2B5EF4-FFF2-40B4-BE49-F238E27FC236}">
                  <a16:creationId xmlns:a16="http://schemas.microsoft.com/office/drawing/2014/main" id="{C236D6B3-C0B4-6A4F-84CD-53438ED6D65B}"/>
                </a:ext>
              </a:extLst>
            </p:cNvPr>
            <p:cNvSpPr txBox="1"/>
            <p:nvPr/>
          </p:nvSpPr>
          <p:spPr>
            <a:xfrm>
              <a:off x="2208212" y="4343400"/>
              <a:ext cx="379727" cy="341632"/>
            </a:xfrm>
            <a:prstGeom prst="rect">
              <a:avLst/>
            </a:prstGeom>
            <a:noFill/>
          </p:spPr>
          <p:txBody>
            <a:bodyPr wrap="none" rtlCol="0">
              <a:spAutoFit/>
            </a:bodyPr>
            <a:lstStyle/>
            <a:p>
              <a:pPr>
                <a:lnSpc>
                  <a:spcPct val="90000"/>
                </a:lnSpc>
              </a:pPr>
              <a:r>
                <a:rPr lang="en-US"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2017</a:t>
              </a:r>
            </a:p>
          </p:txBody>
        </p:sp>
        <p:sp>
          <p:nvSpPr>
            <p:cNvPr id="20" name="TextBox 19">
              <a:extLst>
                <a:ext uri="{FF2B5EF4-FFF2-40B4-BE49-F238E27FC236}">
                  <a16:creationId xmlns:a16="http://schemas.microsoft.com/office/drawing/2014/main" id="{ACA15B90-1D29-8A4E-A98B-D06170BD0C55}"/>
                </a:ext>
              </a:extLst>
            </p:cNvPr>
            <p:cNvSpPr txBox="1"/>
            <p:nvPr/>
          </p:nvSpPr>
          <p:spPr>
            <a:xfrm>
              <a:off x="2078016" y="3860185"/>
              <a:ext cx="588614" cy="341632"/>
            </a:xfrm>
            <a:prstGeom prst="rect">
              <a:avLst/>
            </a:prstGeom>
            <a:noFill/>
          </p:spPr>
          <p:txBody>
            <a:bodyPr wrap="none" rtlCol="0">
              <a:spAutoFit/>
            </a:bodyPr>
            <a:lstStyle/>
            <a:p>
              <a:pPr>
                <a:lnSpc>
                  <a:spcPct val="90000"/>
                </a:lnSpc>
              </a:pPr>
              <a:r>
                <a:rPr lang="en-US"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EDC v1.0</a:t>
              </a:r>
            </a:p>
          </p:txBody>
        </p:sp>
        <p:sp>
          <p:nvSpPr>
            <p:cNvPr id="21" name="TextBox 20">
              <a:extLst>
                <a:ext uri="{FF2B5EF4-FFF2-40B4-BE49-F238E27FC236}">
                  <a16:creationId xmlns:a16="http://schemas.microsoft.com/office/drawing/2014/main" id="{9427B816-8BB7-1949-8237-679D9A54D5D7}"/>
                </a:ext>
              </a:extLst>
            </p:cNvPr>
            <p:cNvSpPr txBox="1"/>
            <p:nvPr/>
          </p:nvSpPr>
          <p:spPr>
            <a:xfrm>
              <a:off x="2078016" y="3559521"/>
              <a:ext cx="691193" cy="341632"/>
            </a:xfrm>
            <a:prstGeom prst="rect">
              <a:avLst/>
            </a:prstGeom>
            <a:noFill/>
          </p:spPr>
          <p:txBody>
            <a:bodyPr wrap="none" rtlCol="0">
              <a:spAutoFit/>
            </a:bodyPr>
            <a:lstStyle/>
            <a:p>
              <a:pPr>
                <a:lnSpc>
                  <a:spcPct val="90000"/>
                </a:lnSpc>
              </a:pPr>
              <a:r>
                <a:rPr lang="en-US"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BDD Alpha</a:t>
              </a:r>
            </a:p>
          </p:txBody>
        </p:sp>
        <p:sp>
          <p:nvSpPr>
            <p:cNvPr id="22" name="TextBox 21">
              <a:extLst>
                <a:ext uri="{FF2B5EF4-FFF2-40B4-BE49-F238E27FC236}">
                  <a16:creationId xmlns:a16="http://schemas.microsoft.com/office/drawing/2014/main" id="{D1155403-8427-6943-883C-2CE586D4F617}"/>
                </a:ext>
              </a:extLst>
            </p:cNvPr>
            <p:cNvSpPr txBox="1"/>
            <p:nvPr/>
          </p:nvSpPr>
          <p:spPr>
            <a:xfrm>
              <a:off x="3881316" y="4343400"/>
              <a:ext cx="950548" cy="590931"/>
            </a:xfrm>
            <a:prstGeom prst="rect">
              <a:avLst/>
            </a:prstGeom>
            <a:noFill/>
          </p:spPr>
          <p:txBody>
            <a:bodyPr wrap="none" rtlCol="0">
              <a:spAutoFit/>
            </a:bodyPr>
            <a:lstStyle/>
            <a:p>
              <a:pPr>
                <a:lnSpc>
                  <a:spcPct val="90000"/>
                </a:lnSpc>
              </a:pPr>
              <a:r>
                <a:rPr lang="en-US"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Q1 2018</a:t>
              </a:r>
            </a:p>
            <a:p>
              <a:pPr>
                <a:lnSpc>
                  <a:spcPct val="90000"/>
                </a:lnSpc>
              </a:pPr>
              <a:r>
                <a:rPr lang="en-US"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(EDC Validated)</a:t>
              </a:r>
            </a:p>
          </p:txBody>
        </p:sp>
        <p:sp>
          <p:nvSpPr>
            <p:cNvPr id="23" name="TextBox 22">
              <a:extLst>
                <a:ext uri="{FF2B5EF4-FFF2-40B4-BE49-F238E27FC236}">
                  <a16:creationId xmlns:a16="http://schemas.microsoft.com/office/drawing/2014/main" id="{28ACC828-D0D5-874B-A1E7-284F9C5BD6EC}"/>
                </a:ext>
              </a:extLst>
            </p:cNvPr>
            <p:cNvSpPr txBox="1"/>
            <p:nvPr/>
          </p:nvSpPr>
          <p:spPr>
            <a:xfrm>
              <a:off x="3874416" y="3848577"/>
              <a:ext cx="588614" cy="341632"/>
            </a:xfrm>
            <a:prstGeom prst="rect">
              <a:avLst/>
            </a:prstGeom>
            <a:noFill/>
          </p:spPr>
          <p:txBody>
            <a:bodyPr wrap="none" rtlCol="0">
              <a:spAutoFit/>
            </a:bodyPr>
            <a:lstStyle/>
            <a:p>
              <a:pPr>
                <a:lnSpc>
                  <a:spcPct val="90000"/>
                </a:lnSpc>
              </a:pPr>
              <a:r>
                <a:rPr lang="en-US"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EDC v1.2</a:t>
              </a:r>
            </a:p>
          </p:txBody>
        </p:sp>
        <p:sp>
          <p:nvSpPr>
            <p:cNvPr id="24" name="TextBox 23">
              <a:extLst>
                <a:ext uri="{FF2B5EF4-FFF2-40B4-BE49-F238E27FC236}">
                  <a16:creationId xmlns:a16="http://schemas.microsoft.com/office/drawing/2014/main" id="{88CB90FB-F8BB-BF4E-98C8-D7360E153D23}"/>
                </a:ext>
              </a:extLst>
            </p:cNvPr>
            <p:cNvSpPr txBox="1"/>
            <p:nvPr/>
          </p:nvSpPr>
          <p:spPr>
            <a:xfrm>
              <a:off x="3874416" y="3559521"/>
              <a:ext cx="623566" cy="341632"/>
            </a:xfrm>
            <a:prstGeom prst="rect">
              <a:avLst/>
            </a:prstGeom>
            <a:noFill/>
          </p:spPr>
          <p:txBody>
            <a:bodyPr wrap="none" rtlCol="0">
              <a:spAutoFit/>
            </a:bodyPr>
            <a:lstStyle/>
            <a:p>
              <a:pPr>
                <a:lnSpc>
                  <a:spcPct val="90000"/>
                </a:lnSpc>
              </a:pPr>
              <a:r>
                <a:rPr lang="en-US"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BDD Beta</a:t>
              </a:r>
            </a:p>
          </p:txBody>
        </p:sp>
        <p:sp>
          <p:nvSpPr>
            <p:cNvPr id="25" name="TextBox 24">
              <a:extLst>
                <a:ext uri="{FF2B5EF4-FFF2-40B4-BE49-F238E27FC236}">
                  <a16:creationId xmlns:a16="http://schemas.microsoft.com/office/drawing/2014/main" id="{A747BD9C-17F2-7C42-9D72-ECD917B1919B}"/>
                </a:ext>
              </a:extLst>
            </p:cNvPr>
            <p:cNvSpPr txBox="1"/>
            <p:nvPr/>
          </p:nvSpPr>
          <p:spPr>
            <a:xfrm>
              <a:off x="5599992" y="4322859"/>
              <a:ext cx="379727" cy="341632"/>
            </a:xfrm>
            <a:prstGeom prst="rect">
              <a:avLst/>
            </a:prstGeom>
            <a:noFill/>
          </p:spPr>
          <p:txBody>
            <a:bodyPr wrap="none" rtlCol="0">
              <a:spAutoFit/>
            </a:bodyPr>
            <a:lstStyle/>
            <a:p>
              <a:pPr>
                <a:lnSpc>
                  <a:spcPct val="90000"/>
                </a:lnSpc>
              </a:pPr>
              <a:r>
                <a:rPr lang="en-US"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2018</a:t>
              </a:r>
            </a:p>
          </p:txBody>
        </p:sp>
        <p:sp>
          <p:nvSpPr>
            <p:cNvPr id="26" name="TextBox 25">
              <a:extLst>
                <a:ext uri="{FF2B5EF4-FFF2-40B4-BE49-F238E27FC236}">
                  <a16:creationId xmlns:a16="http://schemas.microsoft.com/office/drawing/2014/main" id="{73BB8540-1420-FA40-8D5B-8DF3197EC663}"/>
                </a:ext>
              </a:extLst>
            </p:cNvPr>
            <p:cNvSpPr txBox="1"/>
            <p:nvPr/>
          </p:nvSpPr>
          <p:spPr>
            <a:xfrm>
              <a:off x="5489788" y="3835006"/>
              <a:ext cx="588614" cy="341632"/>
            </a:xfrm>
            <a:prstGeom prst="rect">
              <a:avLst/>
            </a:prstGeom>
            <a:noFill/>
          </p:spPr>
          <p:txBody>
            <a:bodyPr wrap="none" rtlCol="0">
              <a:spAutoFit/>
            </a:bodyPr>
            <a:lstStyle/>
            <a:p>
              <a:pPr>
                <a:lnSpc>
                  <a:spcPct val="90000"/>
                </a:lnSpc>
              </a:pPr>
              <a:r>
                <a:rPr lang="en-US"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EDC v1.8</a:t>
              </a:r>
            </a:p>
          </p:txBody>
        </p:sp>
        <p:sp>
          <p:nvSpPr>
            <p:cNvPr id="27" name="TextBox 26">
              <a:extLst>
                <a:ext uri="{FF2B5EF4-FFF2-40B4-BE49-F238E27FC236}">
                  <a16:creationId xmlns:a16="http://schemas.microsoft.com/office/drawing/2014/main" id="{58846A16-49E6-7247-A9BB-BB740115F47F}"/>
                </a:ext>
              </a:extLst>
            </p:cNvPr>
            <p:cNvSpPr txBox="1"/>
            <p:nvPr/>
          </p:nvSpPr>
          <p:spPr>
            <a:xfrm>
              <a:off x="5489788" y="3559521"/>
              <a:ext cx="546650" cy="341632"/>
            </a:xfrm>
            <a:prstGeom prst="rect">
              <a:avLst/>
            </a:prstGeom>
            <a:noFill/>
          </p:spPr>
          <p:txBody>
            <a:bodyPr wrap="none" rtlCol="0">
              <a:spAutoFit/>
            </a:bodyPr>
            <a:lstStyle/>
            <a:p>
              <a:pPr>
                <a:lnSpc>
                  <a:spcPct val="90000"/>
                </a:lnSpc>
              </a:pPr>
              <a:r>
                <a:rPr lang="en-US"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BDD 1.0</a:t>
              </a:r>
            </a:p>
          </p:txBody>
        </p:sp>
      </p:grpSp>
      <p:sp>
        <p:nvSpPr>
          <p:cNvPr id="28" name="Content Placeholder 2">
            <a:extLst>
              <a:ext uri="{FF2B5EF4-FFF2-40B4-BE49-F238E27FC236}">
                <a16:creationId xmlns:a16="http://schemas.microsoft.com/office/drawing/2014/main" id="{EA951E7B-7465-3646-AFC1-A6DDA2A35E68}"/>
              </a:ext>
            </a:extLst>
          </p:cNvPr>
          <p:cNvSpPr txBox="1">
            <a:spLocks/>
          </p:cNvSpPr>
          <p:nvPr/>
        </p:nvSpPr>
        <p:spPr>
          <a:xfrm>
            <a:off x="684212" y="3352800"/>
            <a:ext cx="10820400" cy="2743200"/>
          </a:xfrm>
          <a:prstGeom prst="rect">
            <a:avLst/>
          </a:prstGeom>
          <a:solidFill>
            <a:schemeClr val="accent2">
              <a:lumMod val="20000"/>
              <a:lumOff val="80000"/>
            </a:schemeClr>
          </a:solidFill>
          <a:ln w="25400" cap="flat" cmpd="sng" algn="ctr">
            <a:solidFill>
              <a:srgbClr val="663300"/>
            </a:solidFill>
            <a:prstDash val="solid"/>
            <a:extLst>
              <a:ext uri="{C807C97D-BFC1-408E-A445-0C87EB9F89A2}">
                <ask:lineSketchStyleProps xmlns:ask="http://schemas.microsoft.com/office/drawing/2018/sketchyshapes" sd="1219033472">
                  <a:custGeom>
                    <a:avLst/>
                    <a:gdLst>
                      <a:gd name="connsiteX0" fmla="*/ 0 w 11201400"/>
                      <a:gd name="connsiteY0" fmla="*/ 0 h 5029200"/>
                      <a:gd name="connsiteX1" fmla="*/ 365519 w 11201400"/>
                      <a:gd name="connsiteY1" fmla="*/ 0 h 5029200"/>
                      <a:gd name="connsiteX2" fmla="*/ 955067 w 11201400"/>
                      <a:gd name="connsiteY2" fmla="*/ 0 h 5029200"/>
                      <a:gd name="connsiteX3" fmla="*/ 1544614 w 11201400"/>
                      <a:gd name="connsiteY3" fmla="*/ 0 h 5029200"/>
                      <a:gd name="connsiteX4" fmla="*/ 1798119 w 11201400"/>
                      <a:gd name="connsiteY4" fmla="*/ 0 h 5029200"/>
                      <a:gd name="connsiteX5" fmla="*/ 2499681 w 11201400"/>
                      <a:gd name="connsiteY5" fmla="*/ 0 h 5029200"/>
                      <a:gd name="connsiteX6" fmla="*/ 2753186 w 11201400"/>
                      <a:gd name="connsiteY6" fmla="*/ 0 h 5029200"/>
                      <a:gd name="connsiteX7" fmla="*/ 3342734 w 11201400"/>
                      <a:gd name="connsiteY7" fmla="*/ 0 h 5029200"/>
                      <a:gd name="connsiteX8" fmla="*/ 4156309 w 11201400"/>
                      <a:gd name="connsiteY8" fmla="*/ 0 h 5029200"/>
                      <a:gd name="connsiteX9" fmla="*/ 4969884 w 11201400"/>
                      <a:gd name="connsiteY9" fmla="*/ 0 h 5029200"/>
                      <a:gd name="connsiteX10" fmla="*/ 5671446 w 11201400"/>
                      <a:gd name="connsiteY10" fmla="*/ 0 h 5029200"/>
                      <a:gd name="connsiteX11" fmla="*/ 6148979 w 11201400"/>
                      <a:gd name="connsiteY11" fmla="*/ 0 h 5029200"/>
                      <a:gd name="connsiteX12" fmla="*/ 6402484 w 11201400"/>
                      <a:gd name="connsiteY12" fmla="*/ 0 h 5029200"/>
                      <a:gd name="connsiteX13" fmla="*/ 6880018 w 11201400"/>
                      <a:gd name="connsiteY13" fmla="*/ 0 h 5029200"/>
                      <a:gd name="connsiteX14" fmla="*/ 7581579 w 11201400"/>
                      <a:gd name="connsiteY14" fmla="*/ 0 h 5029200"/>
                      <a:gd name="connsiteX15" fmla="*/ 8395155 w 11201400"/>
                      <a:gd name="connsiteY15" fmla="*/ 0 h 5029200"/>
                      <a:gd name="connsiteX16" fmla="*/ 8648660 w 11201400"/>
                      <a:gd name="connsiteY16" fmla="*/ 0 h 5029200"/>
                      <a:gd name="connsiteX17" fmla="*/ 8902165 w 11201400"/>
                      <a:gd name="connsiteY17" fmla="*/ 0 h 5029200"/>
                      <a:gd name="connsiteX18" fmla="*/ 9715741 w 11201400"/>
                      <a:gd name="connsiteY18" fmla="*/ 0 h 5029200"/>
                      <a:gd name="connsiteX19" fmla="*/ 9969246 w 11201400"/>
                      <a:gd name="connsiteY19" fmla="*/ 0 h 5029200"/>
                      <a:gd name="connsiteX20" fmla="*/ 10558793 w 11201400"/>
                      <a:gd name="connsiteY20" fmla="*/ 0 h 5029200"/>
                      <a:gd name="connsiteX21" fmla="*/ 11201400 w 11201400"/>
                      <a:gd name="connsiteY21" fmla="*/ 0 h 5029200"/>
                      <a:gd name="connsiteX22" fmla="*/ 11201400 w 11201400"/>
                      <a:gd name="connsiteY22" fmla="*/ 458216 h 5029200"/>
                      <a:gd name="connsiteX23" fmla="*/ 11201400 w 11201400"/>
                      <a:gd name="connsiteY23" fmla="*/ 1117600 h 5029200"/>
                      <a:gd name="connsiteX24" fmla="*/ 11201400 w 11201400"/>
                      <a:gd name="connsiteY24" fmla="*/ 1776984 h 5029200"/>
                      <a:gd name="connsiteX25" fmla="*/ 11201400 w 11201400"/>
                      <a:gd name="connsiteY25" fmla="*/ 2184908 h 5029200"/>
                      <a:gd name="connsiteX26" fmla="*/ 11201400 w 11201400"/>
                      <a:gd name="connsiteY26" fmla="*/ 2743708 h 5029200"/>
                      <a:gd name="connsiteX27" fmla="*/ 11201400 w 11201400"/>
                      <a:gd name="connsiteY27" fmla="*/ 3252216 h 5029200"/>
                      <a:gd name="connsiteX28" fmla="*/ 11201400 w 11201400"/>
                      <a:gd name="connsiteY28" fmla="*/ 3760724 h 5029200"/>
                      <a:gd name="connsiteX29" fmla="*/ 11201400 w 11201400"/>
                      <a:gd name="connsiteY29" fmla="*/ 4269232 h 5029200"/>
                      <a:gd name="connsiteX30" fmla="*/ 11201400 w 11201400"/>
                      <a:gd name="connsiteY30" fmla="*/ 5029200 h 5029200"/>
                      <a:gd name="connsiteX31" fmla="*/ 10387825 w 11201400"/>
                      <a:gd name="connsiteY31" fmla="*/ 5029200 h 5029200"/>
                      <a:gd name="connsiteX32" fmla="*/ 9574249 w 11201400"/>
                      <a:gd name="connsiteY32" fmla="*/ 5029200 h 5029200"/>
                      <a:gd name="connsiteX33" fmla="*/ 8984702 w 11201400"/>
                      <a:gd name="connsiteY33" fmla="*/ 5029200 h 5029200"/>
                      <a:gd name="connsiteX34" fmla="*/ 8171127 w 11201400"/>
                      <a:gd name="connsiteY34" fmla="*/ 5029200 h 5029200"/>
                      <a:gd name="connsiteX35" fmla="*/ 7357551 w 11201400"/>
                      <a:gd name="connsiteY35" fmla="*/ 5029200 h 5029200"/>
                      <a:gd name="connsiteX36" fmla="*/ 6992032 w 11201400"/>
                      <a:gd name="connsiteY36" fmla="*/ 5029200 h 5029200"/>
                      <a:gd name="connsiteX37" fmla="*/ 6514498 w 11201400"/>
                      <a:gd name="connsiteY37" fmla="*/ 5029200 h 5029200"/>
                      <a:gd name="connsiteX38" fmla="*/ 5924951 w 11201400"/>
                      <a:gd name="connsiteY38" fmla="*/ 5029200 h 5029200"/>
                      <a:gd name="connsiteX39" fmla="*/ 5335404 w 11201400"/>
                      <a:gd name="connsiteY39" fmla="*/ 5029200 h 5029200"/>
                      <a:gd name="connsiteX40" fmla="*/ 4633842 w 11201400"/>
                      <a:gd name="connsiteY40" fmla="*/ 5029200 h 5029200"/>
                      <a:gd name="connsiteX41" fmla="*/ 4268323 w 11201400"/>
                      <a:gd name="connsiteY41" fmla="*/ 5029200 h 5029200"/>
                      <a:gd name="connsiteX42" fmla="*/ 3902804 w 11201400"/>
                      <a:gd name="connsiteY42" fmla="*/ 5029200 h 5029200"/>
                      <a:gd name="connsiteX43" fmla="*/ 3089228 w 11201400"/>
                      <a:gd name="connsiteY43" fmla="*/ 5029200 h 5029200"/>
                      <a:gd name="connsiteX44" fmla="*/ 2275653 w 11201400"/>
                      <a:gd name="connsiteY44" fmla="*/ 5029200 h 5029200"/>
                      <a:gd name="connsiteX45" fmla="*/ 1686105 w 11201400"/>
                      <a:gd name="connsiteY45" fmla="*/ 5029200 h 5029200"/>
                      <a:gd name="connsiteX46" fmla="*/ 1432600 w 11201400"/>
                      <a:gd name="connsiteY46" fmla="*/ 5029200 h 5029200"/>
                      <a:gd name="connsiteX47" fmla="*/ 1179095 w 11201400"/>
                      <a:gd name="connsiteY47" fmla="*/ 5029200 h 5029200"/>
                      <a:gd name="connsiteX48" fmla="*/ 0 w 11201400"/>
                      <a:gd name="connsiteY48" fmla="*/ 5029200 h 5029200"/>
                      <a:gd name="connsiteX49" fmla="*/ 0 w 11201400"/>
                      <a:gd name="connsiteY49" fmla="*/ 4520692 h 5029200"/>
                      <a:gd name="connsiteX50" fmla="*/ 0 w 11201400"/>
                      <a:gd name="connsiteY50" fmla="*/ 4012184 h 5029200"/>
                      <a:gd name="connsiteX51" fmla="*/ 0 w 11201400"/>
                      <a:gd name="connsiteY51" fmla="*/ 3503676 h 5029200"/>
                      <a:gd name="connsiteX52" fmla="*/ 0 w 11201400"/>
                      <a:gd name="connsiteY52" fmla="*/ 3095752 h 5029200"/>
                      <a:gd name="connsiteX53" fmla="*/ 0 w 11201400"/>
                      <a:gd name="connsiteY53" fmla="*/ 2687828 h 5029200"/>
                      <a:gd name="connsiteX54" fmla="*/ 0 w 11201400"/>
                      <a:gd name="connsiteY54" fmla="*/ 2279904 h 5029200"/>
                      <a:gd name="connsiteX55" fmla="*/ 0 w 11201400"/>
                      <a:gd name="connsiteY55" fmla="*/ 1871980 h 5029200"/>
                      <a:gd name="connsiteX56" fmla="*/ 0 w 11201400"/>
                      <a:gd name="connsiteY56" fmla="*/ 1464056 h 5029200"/>
                      <a:gd name="connsiteX57" fmla="*/ 0 w 11201400"/>
                      <a:gd name="connsiteY57" fmla="*/ 955548 h 5029200"/>
                      <a:gd name="connsiteX58" fmla="*/ 0 w 11201400"/>
                      <a:gd name="connsiteY58" fmla="*/ 547624 h 5029200"/>
                      <a:gd name="connsiteX59" fmla="*/ 0 w 11201400"/>
                      <a:gd name="connsiteY59"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01400" h="5029200" fill="none" extrusionOk="0">
                        <a:moveTo>
                          <a:pt x="0" y="0"/>
                        </a:moveTo>
                        <a:cubicBezTo>
                          <a:pt x="128083" y="-6296"/>
                          <a:pt x="258703" y="2391"/>
                          <a:pt x="365519" y="0"/>
                        </a:cubicBezTo>
                        <a:cubicBezTo>
                          <a:pt x="472335" y="-2391"/>
                          <a:pt x="777369" y="66927"/>
                          <a:pt x="955067" y="0"/>
                        </a:cubicBezTo>
                        <a:cubicBezTo>
                          <a:pt x="1132765" y="-66927"/>
                          <a:pt x="1386485" y="65079"/>
                          <a:pt x="1544614" y="0"/>
                        </a:cubicBezTo>
                        <a:cubicBezTo>
                          <a:pt x="1702743" y="-65079"/>
                          <a:pt x="1675331" y="23139"/>
                          <a:pt x="1798119" y="0"/>
                        </a:cubicBezTo>
                        <a:cubicBezTo>
                          <a:pt x="1920907" y="-23139"/>
                          <a:pt x="2170375" y="64098"/>
                          <a:pt x="2499681" y="0"/>
                        </a:cubicBezTo>
                        <a:cubicBezTo>
                          <a:pt x="2828987" y="-64098"/>
                          <a:pt x="2681275" y="17397"/>
                          <a:pt x="2753186" y="0"/>
                        </a:cubicBezTo>
                        <a:cubicBezTo>
                          <a:pt x="2825098" y="-17397"/>
                          <a:pt x="3067645" y="11964"/>
                          <a:pt x="3342734" y="0"/>
                        </a:cubicBezTo>
                        <a:cubicBezTo>
                          <a:pt x="3617823" y="-11964"/>
                          <a:pt x="3975278" y="30116"/>
                          <a:pt x="4156309" y="0"/>
                        </a:cubicBezTo>
                        <a:cubicBezTo>
                          <a:pt x="4337340" y="-30116"/>
                          <a:pt x="4595947" y="77503"/>
                          <a:pt x="4969884" y="0"/>
                        </a:cubicBezTo>
                        <a:cubicBezTo>
                          <a:pt x="5343821" y="-77503"/>
                          <a:pt x="5431244" y="75547"/>
                          <a:pt x="5671446" y="0"/>
                        </a:cubicBezTo>
                        <a:cubicBezTo>
                          <a:pt x="5911648" y="-75547"/>
                          <a:pt x="5941781" y="30802"/>
                          <a:pt x="6148979" y="0"/>
                        </a:cubicBezTo>
                        <a:cubicBezTo>
                          <a:pt x="6356177" y="-30802"/>
                          <a:pt x="6282100" y="23972"/>
                          <a:pt x="6402484" y="0"/>
                        </a:cubicBezTo>
                        <a:cubicBezTo>
                          <a:pt x="6522869" y="-23972"/>
                          <a:pt x="6713111" y="10631"/>
                          <a:pt x="6880018" y="0"/>
                        </a:cubicBezTo>
                        <a:cubicBezTo>
                          <a:pt x="7046925" y="-10631"/>
                          <a:pt x="7423500" y="72453"/>
                          <a:pt x="7581579" y="0"/>
                        </a:cubicBezTo>
                        <a:cubicBezTo>
                          <a:pt x="7739658" y="-72453"/>
                          <a:pt x="8201860" y="66713"/>
                          <a:pt x="8395155" y="0"/>
                        </a:cubicBezTo>
                        <a:cubicBezTo>
                          <a:pt x="8588450" y="-66713"/>
                          <a:pt x="8575185" y="10658"/>
                          <a:pt x="8648660" y="0"/>
                        </a:cubicBezTo>
                        <a:cubicBezTo>
                          <a:pt x="8722136" y="-10658"/>
                          <a:pt x="8846096" y="21345"/>
                          <a:pt x="8902165" y="0"/>
                        </a:cubicBezTo>
                        <a:cubicBezTo>
                          <a:pt x="8958234" y="-21345"/>
                          <a:pt x="9391730" y="34196"/>
                          <a:pt x="9715741" y="0"/>
                        </a:cubicBezTo>
                        <a:cubicBezTo>
                          <a:pt x="10039752" y="-34196"/>
                          <a:pt x="9867775" y="26319"/>
                          <a:pt x="9969246" y="0"/>
                        </a:cubicBezTo>
                        <a:cubicBezTo>
                          <a:pt x="10070717" y="-26319"/>
                          <a:pt x="10291351" y="8673"/>
                          <a:pt x="10558793" y="0"/>
                        </a:cubicBezTo>
                        <a:cubicBezTo>
                          <a:pt x="10826235" y="-8673"/>
                          <a:pt x="10907930" y="63762"/>
                          <a:pt x="11201400" y="0"/>
                        </a:cubicBezTo>
                        <a:cubicBezTo>
                          <a:pt x="11232824" y="192863"/>
                          <a:pt x="11156146" y="288148"/>
                          <a:pt x="11201400" y="458216"/>
                        </a:cubicBezTo>
                        <a:cubicBezTo>
                          <a:pt x="11246654" y="628284"/>
                          <a:pt x="11171793" y="924171"/>
                          <a:pt x="11201400" y="1117600"/>
                        </a:cubicBezTo>
                        <a:cubicBezTo>
                          <a:pt x="11231007" y="1311029"/>
                          <a:pt x="11162361" y="1482774"/>
                          <a:pt x="11201400" y="1776984"/>
                        </a:cubicBezTo>
                        <a:cubicBezTo>
                          <a:pt x="11240439" y="2071194"/>
                          <a:pt x="11185108" y="2025423"/>
                          <a:pt x="11201400" y="2184908"/>
                        </a:cubicBezTo>
                        <a:cubicBezTo>
                          <a:pt x="11217692" y="2344393"/>
                          <a:pt x="11140240" y="2480108"/>
                          <a:pt x="11201400" y="2743708"/>
                        </a:cubicBezTo>
                        <a:cubicBezTo>
                          <a:pt x="11262560" y="3007308"/>
                          <a:pt x="11150511" y="3127108"/>
                          <a:pt x="11201400" y="3252216"/>
                        </a:cubicBezTo>
                        <a:cubicBezTo>
                          <a:pt x="11252289" y="3377324"/>
                          <a:pt x="11195386" y="3612758"/>
                          <a:pt x="11201400" y="3760724"/>
                        </a:cubicBezTo>
                        <a:cubicBezTo>
                          <a:pt x="11207414" y="3908690"/>
                          <a:pt x="11154478" y="4164242"/>
                          <a:pt x="11201400" y="4269232"/>
                        </a:cubicBezTo>
                        <a:cubicBezTo>
                          <a:pt x="11248322" y="4374222"/>
                          <a:pt x="11132664" y="4690746"/>
                          <a:pt x="11201400" y="5029200"/>
                        </a:cubicBezTo>
                        <a:cubicBezTo>
                          <a:pt x="10910999" y="5082307"/>
                          <a:pt x="10582930" y="5017833"/>
                          <a:pt x="10387825" y="5029200"/>
                        </a:cubicBezTo>
                        <a:cubicBezTo>
                          <a:pt x="10192720" y="5040567"/>
                          <a:pt x="9873797" y="5027685"/>
                          <a:pt x="9574249" y="5029200"/>
                        </a:cubicBezTo>
                        <a:cubicBezTo>
                          <a:pt x="9274701" y="5030715"/>
                          <a:pt x="9137757" y="5017196"/>
                          <a:pt x="8984702" y="5029200"/>
                        </a:cubicBezTo>
                        <a:cubicBezTo>
                          <a:pt x="8831647" y="5041204"/>
                          <a:pt x="8537926" y="5002959"/>
                          <a:pt x="8171127" y="5029200"/>
                        </a:cubicBezTo>
                        <a:cubicBezTo>
                          <a:pt x="7804328" y="5055441"/>
                          <a:pt x="7702377" y="4963565"/>
                          <a:pt x="7357551" y="5029200"/>
                        </a:cubicBezTo>
                        <a:cubicBezTo>
                          <a:pt x="7012725" y="5094835"/>
                          <a:pt x="7155422" y="4997466"/>
                          <a:pt x="6992032" y="5029200"/>
                        </a:cubicBezTo>
                        <a:cubicBezTo>
                          <a:pt x="6828642" y="5060934"/>
                          <a:pt x="6689758" y="5020119"/>
                          <a:pt x="6514498" y="5029200"/>
                        </a:cubicBezTo>
                        <a:cubicBezTo>
                          <a:pt x="6339238" y="5038281"/>
                          <a:pt x="6154094" y="4981409"/>
                          <a:pt x="5924951" y="5029200"/>
                        </a:cubicBezTo>
                        <a:cubicBezTo>
                          <a:pt x="5695808" y="5076991"/>
                          <a:pt x="5539043" y="4975131"/>
                          <a:pt x="5335404" y="5029200"/>
                        </a:cubicBezTo>
                        <a:cubicBezTo>
                          <a:pt x="5131765" y="5083269"/>
                          <a:pt x="4873334" y="5015169"/>
                          <a:pt x="4633842" y="5029200"/>
                        </a:cubicBezTo>
                        <a:cubicBezTo>
                          <a:pt x="4394350" y="5043231"/>
                          <a:pt x="4354815" y="5019728"/>
                          <a:pt x="4268323" y="5029200"/>
                        </a:cubicBezTo>
                        <a:cubicBezTo>
                          <a:pt x="4181831" y="5038672"/>
                          <a:pt x="4046461" y="5013331"/>
                          <a:pt x="3902804" y="5029200"/>
                        </a:cubicBezTo>
                        <a:cubicBezTo>
                          <a:pt x="3759147" y="5045069"/>
                          <a:pt x="3344059" y="5001079"/>
                          <a:pt x="3089228" y="5029200"/>
                        </a:cubicBezTo>
                        <a:cubicBezTo>
                          <a:pt x="2834397" y="5057321"/>
                          <a:pt x="2485433" y="4983922"/>
                          <a:pt x="2275653" y="5029200"/>
                        </a:cubicBezTo>
                        <a:cubicBezTo>
                          <a:pt x="2065874" y="5074478"/>
                          <a:pt x="1923551" y="5009950"/>
                          <a:pt x="1686105" y="5029200"/>
                        </a:cubicBezTo>
                        <a:cubicBezTo>
                          <a:pt x="1448659" y="5048450"/>
                          <a:pt x="1502780" y="5013767"/>
                          <a:pt x="1432600" y="5029200"/>
                        </a:cubicBezTo>
                        <a:cubicBezTo>
                          <a:pt x="1362421" y="5044633"/>
                          <a:pt x="1302893" y="5012956"/>
                          <a:pt x="1179095" y="5029200"/>
                        </a:cubicBezTo>
                        <a:cubicBezTo>
                          <a:pt x="1055297" y="5045444"/>
                          <a:pt x="588260" y="4992569"/>
                          <a:pt x="0" y="5029200"/>
                        </a:cubicBezTo>
                        <a:cubicBezTo>
                          <a:pt x="-9503" y="4826079"/>
                          <a:pt x="6816" y="4672920"/>
                          <a:pt x="0" y="4520692"/>
                        </a:cubicBezTo>
                        <a:cubicBezTo>
                          <a:pt x="-6816" y="4368464"/>
                          <a:pt x="34748" y="4231720"/>
                          <a:pt x="0" y="4012184"/>
                        </a:cubicBezTo>
                        <a:cubicBezTo>
                          <a:pt x="-34748" y="3792648"/>
                          <a:pt x="48313" y="3620807"/>
                          <a:pt x="0" y="3503676"/>
                        </a:cubicBezTo>
                        <a:cubicBezTo>
                          <a:pt x="-48313" y="3386545"/>
                          <a:pt x="15230" y="3184980"/>
                          <a:pt x="0" y="3095752"/>
                        </a:cubicBezTo>
                        <a:cubicBezTo>
                          <a:pt x="-15230" y="3006524"/>
                          <a:pt x="31445" y="2799897"/>
                          <a:pt x="0" y="2687828"/>
                        </a:cubicBezTo>
                        <a:cubicBezTo>
                          <a:pt x="-31445" y="2575759"/>
                          <a:pt x="30819" y="2443461"/>
                          <a:pt x="0" y="2279904"/>
                        </a:cubicBezTo>
                        <a:cubicBezTo>
                          <a:pt x="-30819" y="2116347"/>
                          <a:pt x="41095" y="2054815"/>
                          <a:pt x="0" y="1871980"/>
                        </a:cubicBezTo>
                        <a:cubicBezTo>
                          <a:pt x="-41095" y="1689145"/>
                          <a:pt x="8346" y="1643954"/>
                          <a:pt x="0" y="1464056"/>
                        </a:cubicBezTo>
                        <a:cubicBezTo>
                          <a:pt x="-8346" y="1284158"/>
                          <a:pt x="21971" y="1085495"/>
                          <a:pt x="0" y="955548"/>
                        </a:cubicBezTo>
                        <a:cubicBezTo>
                          <a:pt x="-21971" y="825601"/>
                          <a:pt x="25707" y="643357"/>
                          <a:pt x="0" y="547624"/>
                        </a:cubicBezTo>
                        <a:cubicBezTo>
                          <a:pt x="-25707" y="451891"/>
                          <a:pt x="55845" y="151825"/>
                          <a:pt x="0" y="0"/>
                        </a:cubicBezTo>
                        <a:close/>
                      </a:path>
                      <a:path w="11201400" h="5029200" stroke="0" extrusionOk="0">
                        <a:moveTo>
                          <a:pt x="0" y="0"/>
                        </a:moveTo>
                        <a:cubicBezTo>
                          <a:pt x="184974" y="-31413"/>
                          <a:pt x="309652" y="4513"/>
                          <a:pt x="477533" y="0"/>
                        </a:cubicBezTo>
                        <a:cubicBezTo>
                          <a:pt x="645414" y="-4513"/>
                          <a:pt x="633635" y="4088"/>
                          <a:pt x="731039" y="0"/>
                        </a:cubicBezTo>
                        <a:cubicBezTo>
                          <a:pt x="828443" y="-4088"/>
                          <a:pt x="1268308" y="9575"/>
                          <a:pt x="1544614" y="0"/>
                        </a:cubicBezTo>
                        <a:cubicBezTo>
                          <a:pt x="1820920" y="-9575"/>
                          <a:pt x="1848903" y="31276"/>
                          <a:pt x="2022147" y="0"/>
                        </a:cubicBezTo>
                        <a:cubicBezTo>
                          <a:pt x="2195391" y="-31276"/>
                          <a:pt x="2329339" y="17901"/>
                          <a:pt x="2499681" y="0"/>
                        </a:cubicBezTo>
                        <a:cubicBezTo>
                          <a:pt x="2670023" y="-17901"/>
                          <a:pt x="3133603" y="51997"/>
                          <a:pt x="3313256" y="0"/>
                        </a:cubicBezTo>
                        <a:cubicBezTo>
                          <a:pt x="3492910" y="-51997"/>
                          <a:pt x="3589133" y="18401"/>
                          <a:pt x="3678776" y="0"/>
                        </a:cubicBezTo>
                        <a:cubicBezTo>
                          <a:pt x="3768419" y="-18401"/>
                          <a:pt x="4279651" y="81582"/>
                          <a:pt x="4492351" y="0"/>
                        </a:cubicBezTo>
                        <a:cubicBezTo>
                          <a:pt x="4705052" y="-81582"/>
                          <a:pt x="5132592" y="12856"/>
                          <a:pt x="5305926" y="0"/>
                        </a:cubicBezTo>
                        <a:cubicBezTo>
                          <a:pt x="5479260" y="-12856"/>
                          <a:pt x="5732551" y="16861"/>
                          <a:pt x="5895474" y="0"/>
                        </a:cubicBezTo>
                        <a:cubicBezTo>
                          <a:pt x="6058397" y="-16861"/>
                          <a:pt x="6528698" y="36471"/>
                          <a:pt x="6709049" y="0"/>
                        </a:cubicBezTo>
                        <a:cubicBezTo>
                          <a:pt x="6889401" y="-36471"/>
                          <a:pt x="7006070" y="39203"/>
                          <a:pt x="7186582" y="0"/>
                        </a:cubicBezTo>
                        <a:cubicBezTo>
                          <a:pt x="7367094" y="-39203"/>
                          <a:pt x="7504117" y="45910"/>
                          <a:pt x="7664116" y="0"/>
                        </a:cubicBezTo>
                        <a:cubicBezTo>
                          <a:pt x="7824115" y="-45910"/>
                          <a:pt x="8045510" y="24117"/>
                          <a:pt x="8365677" y="0"/>
                        </a:cubicBezTo>
                        <a:cubicBezTo>
                          <a:pt x="8685844" y="-24117"/>
                          <a:pt x="8691548" y="33954"/>
                          <a:pt x="8843211" y="0"/>
                        </a:cubicBezTo>
                        <a:cubicBezTo>
                          <a:pt x="8994874" y="-33954"/>
                          <a:pt x="9447867" y="4254"/>
                          <a:pt x="9656786" y="0"/>
                        </a:cubicBezTo>
                        <a:cubicBezTo>
                          <a:pt x="9865705" y="-4254"/>
                          <a:pt x="10160716" y="77239"/>
                          <a:pt x="10470361" y="0"/>
                        </a:cubicBezTo>
                        <a:cubicBezTo>
                          <a:pt x="10780006" y="-77239"/>
                          <a:pt x="11052490" y="63151"/>
                          <a:pt x="11201400" y="0"/>
                        </a:cubicBezTo>
                        <a:cubicBezTo>
                          <a:pt x="11250445" y="205243"/>
                          <a:pt x="11147439" y="297694"/>
                          <a:pt x="11201400" y="508508"/>
                        </a:cubicBezTo>
                        <a:cubicBezTo>
                          <a:pt x="11255361" y="719322"/>
                          <a:pt x="11169053" y="774660"/>
                          <a:pt x="11201400" y="916432"/>
                        </a:cubicBezTo>
                        <a:cubicBezTo>
                          <a:pt x="11233747" y="1058204"/>
                          <a:pt x="11146902" y="1200704"/>
                          <a:pt x="11201400" y="1374648"/>
                        </a:cubicBezTo>
                        <a:cubicBezTo>
                          <a:pt x="11255898" y="1548592"/>
                          <a:pt x="11171166" y="1829397"/>
                          <a:pt x="11201400" y="1983740"/>
                        </a:cubicBezTo>
                        <a:cubicBezTo>
                          <a:pt x="11231634" y="2138083"/>
                          <a:pt x="11196998" y="2328673"/>
                          <a:pt x="11201400" y="2492248"/>
                        </a:cubicBezTo>
                        <a:cubicBezTo>
                          <a:pt x="11205802" y="2655823"/>
                          <a:pt x="11172910" y="2851035"/>
                          <a:pt x="11201400" y="2950464"/>
                        </a:cubicBezTo>
                        <a:cubicBezTo>
                          <a:pt x="11229890" y="3049893"/>
                          <a:pt x="11137580" y="3375872"/>
                          <a:pt x="11201400" y="3559556"/>
                        </a:cubicBezTo>
                        <a:cubicBezTo>
                          <a:pt x="11265220" y="3743240"/>
                          <a:pt x="11136876" y="3933020"/>
                          <a:pt x="11201400" y="4118356"/>
                        </a:cubicBezTo>
                        <a:cubicBezTo>
                          <a:pt x="11265924" y="4303692"/>
                          <a:pt x="11155883" y="4603082"/>
                          <a:pt x="11201400" y="5029200"/>
                        </a:cubicBezTo>
                        <a:cubicBezTo>
                          <a:pt x="10899711" y="5091161"/>
                          <a:pt x="10649265" y="4938932"/>
                          <a:pt x="10387825" y="5029200"/>
                        </a:cubicBezTo>
                        <a:cubicBezTo>
                          <a:pt x="10126385" y="5119468"/>
                          <a:pt x="9887954" y="5022694"/>
                          <a:pt x="9686263" y="5029200"/>
                        </a:cubicBezTo>
                        <a:cubicBezTo>
                          <a:pt x="9484572" y="5035706"/>
                          <a:pt x="9430695" y="4988166"/>
                          <a:pt x="9320744" y="5029200"/>
                        </a:cubicBezTo>
                        <a:cubicBezTo>
                          <a:pt x="9210793" y="5070234"/>
                          <a:pt x="8903290" y="4958283"/>
                          <a:pt x="8619183" y="5029200"/>
                        </a:cubicBezTo>
                        <a:cubicBezTo>
                          <a:pt x="8335076" y="5100117"/>
                          <a:pt x="8442249" y="5017497"/>
                          <a:pt x="8365677" y="5029200"/>
                        </a:cubicBezTo>
                        <a:cubicBezTo>
                          <a:pt x="8289105" y="5040903"/>
                          <a:pt x="7813984" y="5017581"/>
                          <a:pt x="7664116" y="5029200"/>
                        </a:cubicBezTo>
                        <a:cubicBezTo>
                          <a:pt x="7514248" y="5040819"/>
                          <a:pt x="7469332" y="4995712"/>
                          <a:pt x="7298596" y="5029200"/>
                        </a:cubicBezTo>
                        <a:cubicBezTo>
                          <a:pt x="7127860" y="5062688"/>
                          <a:pt x="7132325" y="5016806"/>
                          <a:pt x="7045091" y="5029200"/>
                        </a:cubicBezTo>
                        <a:cubicBezTo>
                          <a:pt x="6957858" y="5041594"/>
                          <a:pt x="6817462" y="5026154"/>
                          <a:pt x="6679572" y="5029200"/>
                        </a:cubicBezTo>
                        <a:cubicBezTo>
                          <a:pt x="6541682" y="5032246"/>
                          <a:pt x="6246064" y="4976507"/>
                          <a:pt x="5978010" y="5029200"/>
                        </a:cubicBezTo>
                        <a:cubicBezTo>
                          <a:pt x="5709956" y="5081893"/>
                          <a:pt x="5755865" y="5009375"/>
                          <a:pt x="5612491" y="5029200"/>
                        </a:cubicBezTo>
                        <a:cubicBezTo>
                          <a:pt x="5469117" y="5049025"/>
                          <a:pt x="5432314" y="5015905"/>
                          <a:pt x="5358986" y="5029200"/>
                        </a:cubicBezTo>
                        <a:cubicBezTo>
                          <a:pt x="5285658" y="5042495"/>
                          <a:pt x="5109490" y="4989265"/>
                          <a:pt x="4993466" y="5029200"/>
                        </a:cubicBezTo>
                        <a:cubicBezTo>
                          <a:pt x="4877442" y="5069135"/>
                          <a:pt x="4738070" y="4997893"/>
                          <a:pt x="4515933" y="5029200"/>
                        </a:cubicBezTo>
                        <a:cubicBezTo>
                          <a:pt x="4293796" y="5060507"/>
                          <a:pt x="4084713" y="4979348"/>
                          <a:pt x="3926385" y="5029200"/>
                        </a:cubicBezTo>
                        <a:cubicBezTo>
                          <a:pt x="3768057" y="5079052"/>
                          <a:pt x="3656095" y="4985564"/>
                          <a:pt x="3560866" y="5029200"/>
                        </a:cubicBezTo>
                        <a:cubicBezTo>
                          <a:pt x="3465637" y="5072836"/>
                          <a:pt x="3020303" y="4945340"/>
                          <a:pt x="2747291" y="5029200"/>
                        </a:cubicBezTo>
                        <a:cubicBezTo>
                          <a:pt x="2474280" y="5113060"/>
                          <a:pt x="2403711" y="4973158"/>
                          <a:pt x="2157743" y="5029200"/>
                        </a:cubicBezTo>
                        <a:cubicBezTo>
                          <a:pt x="1911775" y="5085242"/>
                          <a:pt x="1596183" y="5005299"/>
                          <a:pt x="1344168" y="5029200"/>
                        </a:cubicBezTo>
                        <a:cubicBezTo>
                          <a:pt x="1092153" y="5053101"/>
                          <a:pt x="985945" y="4984276"/>
                          <a:pt x="642607" y="5029200"/>
                        </a:cubicBezTo>
                        <a:cubicBezTo>
                          <a:pt x="299269" y="5074124"/>
                          <a:pt x="255732" y="5010309"/>
                          <a:pt x="0" y="5029200"/>
                        </a:cubicBezTo>
                        <a:cubicBezTo>
                          <a:pt x="-60479" y="4838268"/>
                          <a:pt x="51474" y="4651494"/>
                          <a:pt x="0" y="4420108"/>
                        </a:cubicBezTo>
                        <a:cubicBezTo>
                          <a:pt x="-51474" y="4188722"/>
                          <a:pt x="50506" y="3946578"/>
                          <a:pt x="0" y="3811016"/>
                        </a:cubicBezTo>
                        <a:cubicBezTo>
                          <a:pt x="-50506" y="3675454"/>
                          <a:pt x="57298" y="3484806"/>
                          <a:pt x="0" y="3252216"/>
                        </a:cubicBezTo>
                        <a:cubicBezTo>
                          <a:pt x="-57298" y="3019626"/>
                          <a:pt x="38976" y="2884126"/>
                          <a:pt x="0" y="2592832"/>
                        </a:cubicBezTo>
                        <a:cubicBezTo>
                          <a:pt x="-38976" y="2301538"/>
                          <a:pt x="24818" y="2143873"/>
                          <a:pt x="0" y="1933448"/>
                        </a:cubicBezTo>
                        <a:cubicBezTo>
                          <a:pt x="-24818" y="1723023"/>
                          <a:pt x="45872" y="1523659"/>
                          <a:pt x="0" y="1324356"/>
                        </a:cubicBezTo>
                        <a:cubicBezTo>
                          <a:pt x="-45872" y="1125053"/>
                          <a:pt x="61943" y="842802"/>
                          <a:pt x="0" y="715264"/>
                        </a:cubicBezTo>
                        <a:cubicBezTo>
                          <a:pt x="-61943" y="587726"/>
                          <a:pt x="66499" y="1758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anchor="ctr">
            <a:noAutofit/>
          </a:bodyPr>
          <a:lstStyle>
            <a:lvl1pPr marL="228600" indent="-228600" algn="l" defTabSz="914400" rtl="0" eaLnBrk="1" latinLnBrk="0" hangingPunct="1">
              <a:lnSpc>
                <a:spcPct val="90000"/>
              </a:lnSpc>
              <a:spcBef>
                <a:spcPts val="1800"/>
              </a:spcBef>
              <a:buClr>
                <a:schemeClr val="tx1"/>
              </a:buClr>
              <a:buFont typeface="Arial" pitchFamily="34" charset="0"/>
              <a:buChar char="•"/>
              <a:defRPr sz="2400" kern="1200">
                <a:solidFill>
                  <a:schemeClr val="dk1"/>
                </a:solidFill>
                <a:effectLst>
                  <a:outerShdw blurRad="50800" dist="38100" dir="2700000" algn="tr" rotWithShape="0">
                    <a:schemeClr val="bg2">
                      <a:lumMod val="50000"/>
                      <a:alpha val="43000"/>
                    </a:schemeClr>
                  </a:outerShdw>
                </a:effectLst>
                <a:latin typeface="+mn-lt"/>
                <a:ea typeface="+mn-ea"/>
                <a:cs typeface="+mn-cs"/>
              </a:defRPr>
            </a:lvl1pPr>
            <a:lvl2pPr marL="457200" indent="-228600" algn="l" defTabSz="914400" rtl="0" eaLnBrk="1" latinLnBrk="0" hangingPunct="1">
              <a:lnSpc>
                <a:spcPct val="90000"/>
              </a:lnSpc>
              <a:spcBef>
                <a:spcPts val="1200"/>
              </a:spcBef>
              <a:buClr>
                <a:schemeClr val="tx1"/>
              </a:buClr>
              <a:buFont typeface="Arial" pitchFamily="34" charset="0"/>
              <a:buChar char="•"/>
              <a:defRPr sz="2200" kern="1200">
                <a:solidFill>
                  <a:schemeClr val="dk1"/>
                </a:solidFill>
                <a:effectLst>
                  <a:outerShdw blurRad="50800" dist="38100" dir="2700000" algn="tr" rotWithShape="0">
                    <a:schemeClr val="bg2">
                      <a:lumMod val="50000"/>
                      <a:alpha val="43000"/>
                    </a:schemeClr>
                  </a:outerShdw>
                </a:effectLst>
                <a:latin typeface="+mn-lt"/>
                <a:ea typeface="+mn-ea"/>
                <a:cs typeface="+mn-cs"/>
              </a:defRPr>
            </a:lvl2pPr>
            <a:lvl3pPr marL="685800" indent="-182880" algn="l" defTabSz="914400" rtl="0" eaLnBrk="1" latinLnBrk="0" hangingPunct="1">
              <a:lnSpc>
                <a:spcPct val="90000"/>
              </a:lnSpc>
              <a:spcBef>
                <a:spcPts val="1000"/>
              </a:spcBef>
              <a:buClr>
                <a:schemeClr val="tx1"/>
              </a:buClr>
              <a:buFont typeface="Arial" pitchFamily="34" charset="0"/>
              <a:buChar char="•"/>
              <a:defRPr sz="1800" kern="1200">
                <a:solidFill>
                  <a:schemeClr val="dk1"/>
                </a:solidFill>
                <a:effectLst>
                  <a:outerShdw blurRad="50800" dist="38100" dir="2700000" algn="tr" rotWithShape="0">
                    <a:schemeClr val="bg2">
                      <a:lumMod val="50000"/>
                      <a:alpha val="43000"/>
                    </a:schemeClr>
                  </a:outerShdw>
                </a:effectLst>
                <a:latin typeface="+mn-lt"/>
                <a:ea typeface="+mn-ea"/>
                <a:cs typeface="+mn-cs"/>
              </a:defRPr>
            </a:lvl3pPr>
            <a:lvl4pPr marL="868680" indent="-182880" algn="l" defTabSz="914400" rtl="0" eaLnBrk="1" latinLnBrk="0" hangingPunct="1">
              <a:lnSpc>
                <a:spcPct val="90000"/>
              </a:lnSpc>
              <a:spcBef>
                <a:spcPts val="800"/>
              </a:spcBef>
              <a:buClr>
                <a:schemeClr val="tx1"/>
              </a:buClr>
              <a:buFont typeface="Arial" pitchFamily="34" charset="0"/>
              <a:buChar char="•"/>
              <a:tabLst/>
              <a:defRPr sz="1600" kern="1200">
                <a:solidFill>
                  <a:schemeClr val="dk1"/>
                </a:solidFill>
                <a:effectLst>
                  <a:outerShdw blurRad="50800" dist="38100" dir="2700000" algn="tr" rotWithShape="0">
                    <a:schemeClr val="bg2">
                      <a:lumMod val="50000"/>
                      <a:alpha val="43000"/>
                    </a:schemeClr>
                  </a:outerShdw>
                </a:effectLst>
                <a:latin typeface="+mn-lt"/>
                <a:ea typeface="+mn-ea"/>
                <a:cs typeface="+mn-cs"/>
              </a:defRPr>
            </a:lvl4pPr>
            <a:lvl5pPr marL="1051560" indent="-182880" algn="l" defTabSz="914400" rtl="0" eaLnBrk="1" latinLnBrk="0" hangingPunct="1">
              <a:lnSpc>
                <a:spcPct val="90000"/>
              </a:lnSpc>
              <a:spcBef>
                <a:spcPts val="600"/>
              </a:spcBef>
              <a:buClr>
                <a:schemeClr val="tx1"/>
              </a:buClr>
              <a:buFont typeface="Arial" pitchFamily="34" charset="0"/>
              <a:buChar char="•"/>
              <a:defRPr sz="1600" kern="1200">
                <a:solidFill>
                  <a:schemeClr val="dk1"/>
                </a:solidFill>
                <a:effectLst>
                  <a:outerShdw blurRad="50800" dist="38100" dir="2700000" algn="tr" rotWithShape="0">
                    <a:schemeClr val="bg2">
                      <a:lumMod val="50000"/>
                      <a:alpha val="43000"/>
                    </a:schemeClr>
                  </a:outerShdw>
                </a:effectLst>
                <a:latin typeface="+mn-lt"/>
                <a:ea typeface="+mn-ea"/>
                <a:cs typeface="+mn-cs"/>
              </a:defRPr>
            </a:lvl5pPr>
            <a:lvl6pPr marL="1234440" indent="-182880" algn="l" defTabSz="914400" rtl="0" eaLnBrk="1" latinLnBrk="0" hangingPunct="1">
              <a:spcBef>
                <a:spcPts val="600"/>
              </a:spcBef>
              <a:buFont typeface="Arial" pitchFamily="34" charset="0"/>
              <a:buChar char="•"/>
              <a:defRPr sz="1600" kern="1200" baseline="0">
                <a:solidFill>
                  <a:schemeClr val="dk1"/>
                </a:solidFill>
                <a:effectLst>
                  <a:outerShdw blurRad="50800" dist="12700" dir="8100000" algn="tr" rotWithShape="0">
                    <a:schemeClr val="bg2">
                      <a:lumMod val="50000"/>
                      <a:alpha val="40000"/>
                    </a:schemeClr>
                  </a:outerShdw>
                </a:effectLst>
                <a:latin typeface="+mn-lt"/>
                <a:ea typeface="+mn-ea"/>
                <a:cs typeface="+mn-cs"/>
              </a:defRPr>
            </a:lvl6pPr>
            <a:lvl7pPr marL="1417320" indent="-182880" algn="l" defTabSz="914400" rtl="0" eaLnBrk="1" latinLnBrk="0" hangingPunct="1">
              <a:spcBef>
                <a:spcPts val="600"/>
              </a:spcBef>
              <a:buFont typeface="Arial" pitchFamily="34" charset="0"/>
              <a:buChar char="•"/>
              <a:defRPr sz="1600" kern="1200" baseline="0">
                <a:solidFill>
                  <a:schemeClr val="dk1"/>
                </a:solidFill>
                <a:effectLst>
                  <a:outerShdw blurRad="50800" dist="12700" dir="8100000" algn="tr" rotWithShape="0">
                    <a:schemeClr val="bg2">
                      <a:lumMod val="50000"/>
                      <a:alpha val="40000"/>
                    </a:schemeClr>
                  </a:outerShdw>
                </a:effectLst>
                <a:latin typeface="+mn-lt"/>
                <a:ea typeface="+mn-ea"/>
                <a:cs typeface="+mn-cs"/>
              </a:defRPr>
            </a:lvl7pPr>
            <a:lvl8pPr marL="1600200" indent="-182880" algn="l" defTabSz="914400" rtl="0" eaLnBrk="1" latinLnBrk="0" hangingPunct="1">
              <a:spcBef>
                <a:spcPts val="600"/>
              </a:spcBef>
              <a:buFont typeface="Arial" pitchFamily="34" charset="0"/>
              <a:buChar char="•"/>
              <a:defRPr sz="1600" kern="1200" baseline="0">
                <a:solidFill>
                  <a:schemeClr val="dk1"/>
                </a:solidFill>
                <a:effectLst>
                  <a:outerShdw blurRad="50800" dist="12700" dir="8100000" algn="tr" rotWithShape="0">
                    <a:schemeClr val="bg2">
                      <a:lumMod val="50000"/>
                      <a:alpha val="40000"/>
                    </a:schemeClr>
                  </a:outerShdw>
                </a:effectLst>
                <a:latin typeface="+mn-lt"/>
                <a:ea typeface="+mn-ea"/>
                <a:cs typeface="+mn-cs"/>
              </a:defRPr>
            </a:lvl8pPr>
            <a:lvl9pPr marL="1783080" indent="-182880" algn="l" defTabSz="914400" rtl="0" eaLnBrk="1" latinLnBrk="0" hangingPunct="1">
              <a:spcBef>
                <a:spcPts val="600"/>
              </a:spcBef>
              <a:buFont typeface="Arial" pitchFamily="34" charset="0"/>
              <a:buChar char="•"/>
              <a:defRPr sz="1600" kern="1200">
                <a:solidFill>
                  <a:schemeClr val="dk1"/>
                </a:solidFill>
                <a:effectLst>
                  <a:outerShdw blurRad="50800" dist="12700" dir="8100000" algn="tr" rotWithShape="0">
                    <a:schemeClr val="bg2">
                      <a:lumMod val="50000"/>
                      <a:alpha val="40000"/>
                    </a:schemeClr>
                  </a:outerShdw>
                </a:effectLst>
                <a:latin typeface="+mn-lt"/>
                <a:ea typeface="+mn-ea"/>
                <a:cs typeface="+mn-cs"/>
              </a:defRPr>
            </a:lvl9pPr>
          </a:lstStyle>
          <a:p>
            <a:pPr>
              <a:lnSpc>
                <a:spcPct val="100000"/>
              </a:lnSpc>
              <a:spcBef>
                <a:spcPts val="600"/>
              </a:spcBef>
              <a:buClr>
                <a:schemeClr val="bg1"/>
              </a:buClr>
            </a:pPr>
            <a:r>
              <a:rPr lang="en-US" b="1" dirty="0">
                <a:solidFill>
                  <a:schemeClr val="bg1"/>
                </a:solidFill>
                <a:effectLst/>
                <a:latin typeface="Calibri" panose="020F0502020204030204" pitchFamily="34" charset="0"/>
              </a:rPr>
              <a:t>236</a:t>
            </a:r>
            <a:r>
              <a:rPr lang="en-US" dirty="0">
                <a:solidFill>
                  <a:schemeClr val="bg1"/>
                </a:solidFill>
                <a:effectLst/>
                <a:latin typeface="Calibri" panose="020F0502020204030204" pitchFamily="34" charset="0"/>
              </a:rPr>
              <a:t> BDD tests</a:t>
            </a:r>
          </a:p>
          <a:p>
            <a:pPr>
              <a:lnSpc>
                <a:spcPct val="100000"/>
              </a:lnSpc>
              <a:spcBef>
                <a:spcPts val="600"/>
              </a:spcBef>
              <a:buClr>
                <a:schemeClr val="bg1"/>
              </a:buClr>
            </a:pPr>
            <a:r>
              <a:rPr lang="en-US" b="1" dirty="0">
                <a:solidFill>
                  <a:schemeClr val="bg1"/>
                </a:solidFill>
                <a:effectLst/>
                <a:latin typeface="Calibri" panose="020F0502020204030204" pitchFamily="34" charset="0"/>
              </a:rPr>
              <a:t>~2.5 hours</a:t>
            </a:r>
            <a:r>
              <a:rPr lang="en-US" dirty="0">
                <a:solidFill>
                  <a:schemeClr val="bg1"/>
                </a:solidFill>
                <a:effectLst/>
                <a:latin typeface="Calibri" panose="020F0502020204030204" pitchFamily="34" charset="0"/>
              </a:rPr>
              <a:t> parallel test running time</a:t>
            </a:r>
          </a:p>
          <a:p>
            <a:pPr>
              <a:lnSpc>
                <a:spcPct val="100000"/>
              </a:lnSpc>
              <a:spcBef>
                <a:spcPts val="600"/>
              </a:spcBef>
              <a:buClr>
                <a:schemeClr val="bg1"/>
              </a:buClr>
            </a:pPr>
            <a:r>
              <a:rPr lang="en-US" b="1" dirty="0">
                <a:solidFill>
                  <a:schemeClr val="bg1"/>
                </a:solidFill>
                <a:effectLst/>
                <a:latin typeface="Calibri" panose="020F0502020204030204" pitchFamily="34" charset="0"/>
              </a:rPr>
              <a:t>~6 minutes</a:t>
            </a:r>
            <a:r>
              <a:rPr lang="en-US" dirty="0">
                <a:solidFill>
                  <a:schemeClr val="bg1"/>
                </a:solidFill>
                <a:effectLst/>
                <a:latin typeface="Calibri" panose="020F0502020204030204" pitchFamily="34" charset="0"/>
              </a:rPr>
              <a:t> average running time for each test</a:t>
            </a:r>
          </a:p>
          <a:p>
            <a:pPr>
              <a:lnSpc>
                <a:spcPct val="100000"/>
              </a:lnSpc>
              <a:spcBef>
                <a:spcPts val="600"/>
              </a:spcBef>
              <a:buClr>
                <a:schemeClr val="bg1"/>
              </a:buClr>
            </a:pPr>
            <a:r>
              <a:rPr lang="en-US" b="1" dirty="0">
                <a:solidFill>
                  <a:schemeClr val="bg1"/>
                </a:solidFill>
                <a:effectLst/>
                <a:latin typeface="Calibri" panose="020F0502020204030204" pitchFamily="34" charset="0"/>
              </a:rPr>
              <a:t>1 hour</a:t>
            </a:r>
            <a:r>
              <a:rPr lang="en-US" dirty="0">
                <a:solidFill>
                  <a:schemeClr val="bg1"/>
                </a:solidFill>
                <a:effectLst/>
                <a:latin typeface="Calibri" panose="020F0502020204030204" pitchFamily="34" charset="0"/>
              </a:rPr>
              <a:t> average time to implement a new test scenario environment</a:t>
            </a:r>
          </a:p>
          <a:p>
            <a:pPr>
              <a:lnSpc>
                <a:spcPct val="100000"/>
              </a:lnSpc>
              <a:spcBef>
                <a:spcPts val="600"/>
              </a:spcBef>
              <a:buClr>
                <a:schemeClr val="bg1"/>
              </a:buClr>
            </a:pPr>
            <a:r>
              <a:rPr lang="en-US" b="1" dirty="0">
                <a:solidFill>
                  <a:schemeClr val="bg1"/>
                </a:solidFill>
                <a:effectLst/>
                <a:latin typeface="Calibri" panose="020F0502020204030204" pitchFamily="34" charset="0"/>
              </a:rPr>
              <a:t>15 minutes</a:t>
            </a:r>
            <a:r>
              <a:rPr lang="en-US" dirty="0">
                <a:solidFill>
                  <a:schemeClr val="bg1"/>
                </a:solidFill>
                <a:effectLst/>
                <a:latin typeface="Calibri" panose="020F0502020204030204" pitchFamily="34" charset="0"/>
              </a:rPr>
              <a:t> average time to use existing </a:t>
            </a:r>
            <a:r>
              <a:rPr lang="en-US" dirty="0" err="1">
                <a:solidFill>
                  <a:schemeClr val="bg1"/>
                </a:solidFill>
                <a:effectLst/>
                <a:latin typeface="Calibri" panose="020F0502020204030204" pitchFamily="34" charset="0"/>
              </a:rPr>
              <a:t>actionwords</a:t>
            </a:r>
            <a:r>
              <a:rPr lang="en-US" dirty="0">
                <a:solidFill>
                  <a:schemeClr val="bg1"/>
                </a:solidFill>
                <a:effectLst/>
                <a:latin typeface="Calibri" panose="020F0502020204030204" pitchFamily="34" charset="0"/>
              </a:rPr>
              <a:t> to implement a new test scenario</a:t>
            </a:r>
          </a:p>
        </p:txBody>
      </p:sp>
      <p:sp>
        <p:nvSpPr>
          <p:cNvPr id="5" name="Oval 4">
            <a:extLst>
              <a:ext uri="{FF2B5EF4-FFF2-40B4-BE49-F238E27FC236}">
                <a16:creationId xmlns:a16="http://schemas.microsoft.com/office/drawing/2014/main" id="{183D5632-D420-254A-B6B6-6E1426992D7E}"/>
              </a:ext>
            </a:extLst>
          </p:cNvPr>
          <p:cNvSpPr/>
          <p:nvPr/>
        </p:nvSpPr>
        <p:spPr>
          <a:xfrm>
            <a:off x="1256402" y="2182894"/>
            <a:ext cx="165484" cy="15319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913AE61-627B-9349-98DF-3211B5FEA620}"/>
              </a:ext>
            </a:extLst>
          </p:cNvPr>
          <p:cNvSpPr/>
          <p:nvPr/>
        </p:nvSpPr>
        <p:spPr>
          <a:xfrm>
            <a:off x="4464470" y="2180485"/>
            <a:ext cx="165484" cy="15319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7EDCEE1-8D03-4E48-AAEE-55896B724D05}"/>
              </a:ext>
            </a:extLst>
          </p:cNvPr>
          <p:cNvSpPr/>
          <p:nvPr/>
        </p:nvSpPr>
        <p:spPr>
          <a:xfrm>
            <a:off x="7438219" y="2184098"/>
            <a:ext cx="165484" cy="15319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65B4949-DAC9-704E-B53B-817ECE2B9689}"/>
              </a:ext>
            </a:extLst>
          </p:cNvPr>
          <p:cNvSpPr/>
          <p:nvPr/>
        </p:nvSpPr>
        <p:spPr>
          <a:xfrm>
            <a:off x="10285412" y="2174864"/>
            <a:ext cx="165484" cy="15319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DD9A1763-8CD3-B44D-AD26-F10BA7321FFB}"/>
              </a:ext>
            </a:extLst>
          </p:cNvPr>
          <p:cNvGrpSpPr/>
          <p:nvPr/>
        </p:nvGrpSpPr>
        <p:grpSpPr>
          <a:xfrm>
            <a:off x="10285412" y="5715000"/>
            <a:ext cx="2057400" cy="1676400"/>
            <a:chOff x="10285412" y="5715000"/>
            <a:chExt cx="2057400" cy="1676400"/>
          </a:xfrm>
        </p:grpSpPr>
        <p:sp>
          <p:nvSpPr>
            <p:cNvPr id="11" name="Oval 10">
              <a:extLst>
                <a:ext uri="{FF2B5EF4-FFF2-40B4-BE49-F238E27FC236}">
                  <a16:creationId xmlns:a16="http://schemas.microsoft.com/office/drawing/2014/main" id="{FA0848B9-D403-1B4F-A9BA-029CC61BB57C}"/>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71FCBA4-D1C0-2346-BF8D-2C70AFC19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grpSp>
    </p:spTree>
    <p:extLst>
      <p:ext uri="{BB962C8B-B14F-4D97-AF65-F5344CB8AC3E}">
        <p14:creationId xmlns:p14="http://schemas.microsoft.com/office/powerpoint/2010/main" val="93890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12" y="402276"/>
            <a:ext cx="9753600" cy="740724"/>
          </a:xfrm>
        </p:spPr>
        <p:txBody>
          <a:bodyPr anchor="t"/>
          <a:lstStyle/>
          <a:p>
            <a:r>
              <a:rPr lang="fr-FR" dirty="0">
                <a:solidFill>
                  <a:schemeClr val="accent2">
                    <a:lumMod val="20000"/>
                    <a:lumOff val="80000"/>
                  </a:schemeClr>
                </a:solidFill>
                <a:latin typeface="Calibri" panose="020F0502020204030204" pitchFamily="34" charset="0"/>
              </a:rPr>
              <a:t>BDD </a:t>
            </a:r>
            <a:r>
              <a:rPr lang="fr-FR" dirty="0" err="1">
                <a:solidFill>
                  <a:schemeClr val="accent2">
                    <a:lumMod val="20000"/>
                    <a:lumOff val="80000"/>
                  </a:schemeClr>
                </a:solidFill>
                <a:latin typeface="Calibri" panose="020F0502020204030204" pitchFamily="34" charset="0"/>
              </a:rPr>
              <a:t>Toolchain</a:t>
            </a:r>
            <a:endParaRPr lang="en-US" dirty="0">
              <a:solidFill>
                <a:schemeClr val="accent2">
                  <a:lumMod val="20000"/>
                  <a:lumOff val="80000"/>
                </a:schemeClr>
              </a:solidFill>
              <a:latin typeface="Calibri" panose="020F0502020204030204" pitchFamily="34" charset="0"/>
            </a:endParaRPr>
          </a:p>
        </p:txBody>
      </p:sp>
      <p:sp>
        <p:nvSpPr>
          <p:cNvPr id="2" name="TextBox 1"/>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a:solidFill>
                <a:srgbClr val="F48634"/>
              </a:solidFill>
              <a:effectLst>
                <a:outerShdw blurRad="50800" dist="38100" dir="2700000" algn="tl">
                  <a:schemeClr val="bg2">
                    <a:lumMod val="50000"/>
                    <a:alpha val="43000"/>
                  </a:schemeClr>
                </a:outerShdw>
              </a:effectLst>
            </a:endParaRPr>
          </a:p>
        </p:txBody>
      </p:sp>
      <p:grpSp>
        <p:nvGrpSpPr>
          <p:cNvPr id="12" name="Group 11">
            <a:extLst>
              <a:ext uri="{FF2B5EF4-FFF2-40B4-BE49-F238E27FC236}">
                <a16:creationId xmlns:a16="http://schemas.microsoft.com/office/drawing/2014/main" id="{27A6805B-6AE7-444F-87BC-E2C185A54AE3}"/>
              </a:ext>
            </a:extLst>
          </p:cNvPr>
          <p:cNvGrpSpPr/>
          <p:nvPr/>
        </p:nvGrpSpPr>
        <p:grpSpPr>
          <a:xfrm>
            <a:off x="10684615" y="76200"/>
            <a:ext cx="1429597" cy="874600"/>
            <a:chOff x="10684615" y="76200"/>
            <a:chExt cx="1429597" cy="874600"/>
          </a:xfrm>
        </p:grpSpPr>
        <p:sp>
          <p:nvSpPr>
            <p:cNvPr id="7" name="TextBox 6">
              <a:extLst>
                <a:ext uri="{FF2B5EF4-FFF2-40B4-BE49-F238E27FC236}">
                  <a16:creationId xmlns:a16="http://schemas.microsoft.com/office/drawing/2014/main" id="{F54AAE8F-7DD7-A549-9A51-7164B415DA87}"/>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8" name="TextBox 7">
              <a:extLst>
                <a:ext uri="{FF2B5EF4-FFF2-40B4-BE49-F238E27FC236}">
                  <a16:creationId xmlns:a16="http://schemas.microsoft.com/office/drawing/2014/main" id="{99987F2E-D1FB-8141-BBA7-BB210524B9AB}"/>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sp>
        <p:nvSpPr>
          <p:cNvPr id="9" name="Oval 8">
            <a:extLst>
              <a:ext uri="{FF2B5EF4-FFF2-40B4-BE49-F238E27FC236}">
                <a16:creationId xmlns:a16="http://schemas.microsoft.com/office/drawing/2014/main" id="{5C349DD1-AEA5-6A4E-8735-C35F997B1B28}"/>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B50940-0DAA-E74A-A036-54194E07F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pic>
        <p:nvPicPr>
          <p:cNvPr id="5" name="Picture 4" descr="A picture containing ax&#10;&#10;Description automatically generated">
            <a:extLst>
              <a:ext uri="{FF2B5EF4-FFF2-40B4-BE49-F238E27FC236}">
                <a16:creationId xmlns:a16="http://schemas.microsoft.com/office/drawing/2014/main" id="{A3F393B5-D290-7949-B47B-E45556522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412" y="1742001"/>
            <a:ext cx="1409700" cy="1409700"/>
          </a:xfrm>
          <a:prstGeom prst="rect">
            <a:avLst/>
          </a:prstGeom>
        </p:spPr>
      </p:pic>
      <p:sp>
        <p:nvSpPr>
          <p:cNvPr id="10" name="Rounded Rectangle 9">
            <a:extLst>
              <a:ext uri="{FF2B5EF4-FFF2-40B4-BE49-F238E27FC236}">
                <a16:creationId xmlns:a16="http://schemas.microsoft.com/office/drawing/2014/main" id="{C2BCEA27-F4C5-E144-B32C-71AF6B50A7A0}"/>
              </a:ext>
            </a:extLst>
          </p:cNvPr>
          <p:cNvSpPr/>
          <p:nvPr/>
        </p:nvSpPr>
        <p:spPr>
          <a:xfrm>
            <a:off x="503704" y="1345367"/>
            <a:ext cx="3685708" cy="215983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logo&#10;&#10;Description automatically generated">
            <a:extLst>
              <a:ext uri="{FF2B5EF4-FFF2-40B4-BE49-F238E27FC236}">
                <a16:creationId xmlns:a16="http://schemas.microsoft.com/office/drawing/2014/main" id="{98EEAFD2-AC70-9F46-A9CB-601A3B2572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1458" y="1742001"/>
            <a:ext cx="1409700" cy="1409700"/>
          </a:xfrm>
          <a:prstGeom prst="rect">
            <a:avLst/>
          </a:prstGeom>
        </p:spPr>
      </p:pic>
      <p:pic>
        <p:nvPicPr>
          <p:cNvPr id="15" name="Picture 14" descr="A close up of a sign&#10;&#10;Description automatically generated">
            <a:extLst>
              <a:ext uri="{FF2B5EF4-FFF2-40B4-BE49-F238E27FC236}">
                <a16:creationId xmlns:a16="http://schemas.microsoft.com/office/drawing/2014/main" id="{A097066F-BA21-6A46-B3C9-1D4AB3ED5C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2812" y="1697333"/>
            <a:ext cx="1409700" cy="1409700"/>
          </a:xfrm>
          <a:prstGeom prst="rect">
            <a:avLst/>
          </a:prstGeom>
        </p:spPr>
      </p:pic>
      <p:pic>
        <p:nvPicPr>
          <p:cNvPr id="17" name="Picture 16" descr="A picture containing fruit, game&#10;&#10;Description automatically generated">
            <a:extLst>
              <a:ext uri="{FF2B5EF4-FFF2-40B4-BE49-F238E27FC236}">
                <a16:creationId xmlns:a16="http://schemas.microsoft.com/office/drawing/2014/main" id="{23EC66AD-56AA-4340-BD0D-9096D25C45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9455" y="1676400"/>
            <a:ext cx="1421567" cy="1421567"/>
          </a:xfrm>
          <a:prstGeom prst="rect">
            <a:avLst/>
          </a:prstGeom>
        </p:spPr>
      </p:pic>
      <p:pic>
        <p:nvPicPr>
          <p:cNvPr id="19" name="Picture 18" descr="A close up of a logo&#10;&#10;Description automatically generated">
            <a:extLst>
              <a:ext uri="{FF2B5EF4-FFF2-40B4-BE49-F238E27FC236}">
                <a16:creationId xmlns:a16="http://schemas.microsoft.com/office/drawing/2014/main" id="{F147ED62-7927-FB4B-9369-FF31056D0F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9634" y="1690786"/>
            <a:ext cx="1421567" cy="1421567"/>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45CE81E7-6AF1-B544-8267-0750828524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9212" y="1672975"/>
            <a:ext cx="1409699" cy="1409699"/>
          </a:xfrm>
          <a:prstGeom prst="rect">
            <a:avLst/>
          </a:prstGeom>
        </p:spPr>
      </p:pic>
      <p:sp>
        <p:nvSpPr>
          <p:cNvPr id="22" name="Rounded Rectangle 21">
            <a:extLst>
              <a:ext uri="{FF2B5EF4-FFF2-40B4-BE49-F238E27FC236}">
                <a16:creationId xmlns:a16="http://schemas.microsoft.com/office/drawing/2014/main" id="{3548B1FD-1E98-3E43-81F5-860D58BEB044}"/>
              </a:ext>
            </a:extLst>
          </p:cNvPr>
          <p:cNvSpPr/>
          <p:nvPr/>
        </p:nvSpPr>
        <p:spPr>
          <a:xfrm>
            <a:off x="4341812" y="1278857"/>
            <a:ext cx="3685708" cy="222634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C2EBBD83-4650-AE44-8AC3-796FFF0FDDA6}"/>
              </a:ext>
            </a:extLst>
          </p:cNvPr>
          <p:cNvSpPr/>
          <p:nvPr/>
        </p:nvSpPr>
        <p:spPr>
          <a:xfrm>
            <a:off x="8269776" y="1310391"/>
            <a:ext cx="3685708" cy="219481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1556D6E-7FDB-6242-B033-FE8DF3F1DE7A}"/>
              </a:ext>
            </a:extLst>
          </p:cNvPr>
          <p:cNvSpPr/>
          <p:nvPr/>
        </p:nvSpPr>
        <p:spPr>
          <a:xfrm>
            <a:off x="573945" y="4154168"/>
            <a:ext cx="3810000" cy="867930"/>
          </a:xfrm>
          <a:prstGeom prst="rect">
            <a:avLst/>
          </a:prstGeom>
        </p:spPr>
        <p:txBody>
          <a:bodyPr wrap="square">
            <a:spAutoFit/>
          </a:bodyPr>
          <a:lstStyle/>
          <a:p>
            <a:pPr>
              <a:lnSpc>
                <a:spcPct val="90000"/>
              </a:lnSpc>
            </a:pPr>
            <a:r>
              <a:rPr lang="en-US" sz="2800"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Requirements Management</a:t>
            </a:r>
          </a:p>
        </p:txBody>
      </p:sp>
      <p:sp>
        <p:nvSpPr>
          <p:cNvPr id="25" name="Rectangle 24">
            <a:extLst>
              <a:ext uri="{FF2B5EF4-FFF2-40B4-BE49-F238E27FC236}">
                <a16:creationId xmlns:a16="http://schemas.microsoft.com/office/drawing/2014/main" id="{20E84EBA-73E6-B14C-9578-168869164B86}"/>
              </a:ext>
            </a:extLst>
          </p:cNvPr>
          <p:cNvSpPr/>
          <p:nvPr/>
        </p:nvSpPr>
        <p:spPr>
          <a:xfrm>
            <a:off x="5297976" y="4141070"/>
            <a:ext cx="2777636" cy="480131"/>
          </a:xfrm>
          <a:prstGeom prst="rect">
            <a:avLst/>
          </a:prstGeom>
        </p:spPr>
        <p:txBody>
          <a:bodyPr wrap="square">
            <a:spAutoFit/>
          </a:bodyPr>
          <a:lstStyle/>
          <a:p>
            <a:pPr>
              <a:lnSpc>
                <a:spcPct val="90000"/>
              </a:lnSpc>
            </a:pPr>
            <a:r>
              <a:rPr lang="en-US" sz="2800"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Environment</a:t>
            </a:r>
          </a:p>
        </p:txBody>
      </p:sp>
      <p:sp>
        <p:nvSpPr>
          <p:cNvPr id="26" name="Rectangle 25">
            <a:extLst>
              <a:ext uri="{FF2B5EF4-FFF2-40B4-BE49-F238E27FC236}">
                <a16:creationId xmlns:a16="http://schemas.microsoft.com/office/drawing/2014/main" id="{080B1209-752B-E14C-B980-0AB3194A7404}"/>
              </a:ext>
            </a:extLst>
          </p:cNvPr>
          <p:cNvSpPr/>
          <p:nvPr/>
        </p:nvSpPr>
        <p:spPr>
          <a:xfrm>
            <a:off x="8879376" y="4129969"/>
            <a:ext cx="2777636" cy="480131"/>
          </a:xfrm>
          <a:prstGeom prst="rect">
            <a:avLst/>
          </a:prstGeom>
        </p:spPr>
        <p:txBody>
          <a:bodyPr wrap="square">
            <a:spAutoFit/>
          </a:bodyPr>
          <a:lstStyle/>
          <a:p>
            <a:pPr>
              <a:lnSpc>
                <a:spcPct val="90000"/>
              </a:lnSpc>
            </a:pPr>
            <a:r>
              <a:rPr lang="en-US" sz="2800" dirty="0">
                <a:effectLst>
                  <a:outerShdw blurRad="50800" dist="38100" dir="2700000" algn="tl">
                    <a:schemeClr val="bg2">
                      <a:lumMod val="50000"/>
                      <a:alpha val="43000"/>
                    </a:schemeClr>
                  </a:outerShdw>
                </a:effectLst>
                <a:latin typeface="Calibri" panose="020F0502020204030204" pitchFamily="34" charset="0"/>
                <a:cs typeface="Calibri" panose="020F0502020204030204" pitchFamily="34" charset="0"/>
              </a:rPr>
              <a:t>Test Execution</a:t>
            </a:r>
          </a:p>
        </p:txBody>
      </p:sp>
    </p:spTree>
    <p:extLst>
      <p:ext uri="{BB962C8B-B14F-4D97-AF65-F5344CB8AC3E}">
        <p14:creationId xmlns:p14="http://schemas.microsoft.com/office/powerpoint/2010/main" val="162886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12" y="76200"/>
            <a:ext cx="9144000" cy="822296"/>
          </a:xfrm>
        </p:spPr>
        <p:txBody>
          <a:bodyPr/>
          <a:lstStyle/>
          <a:p>
            <a:r>
              <a:rPr lang="en-US" dirty="0">
                <a:latin typeface="Calibri"/>
                <a:cs typeface="Calibri"/>
              </a:rPr>
              <a:t>Authors</a:t>
            </a:r>
            <a:endParaRPr lang="en-US" dirty="0"/>
          </a:p>
        </p:txBody>
      </p:sp>
      <p:grpSp>
        <p:nvGrpSpPr>
          <p:cNvPr id="13" name="Group 12">
            <a:extLst>
              <a:ext uri="{FF2B5EF4-FFF2-40B4-BE49-F238E27FC236}">
                <a16:creationId xmlns:a16="http://schemas.microsoft.com/office/drawing/2014/main" id="{8D876E0B-59E4-3741-AE60-8C2AD48F9CE0}"/>
              </a:ext>
            </a:extLst>
          </p:cNvPr>
          <p:cNvGrpSpPr/>
          <p:nvPr/>
        </p:nvGrpSpPr>
        <p:grpSpPr>
          <a:xfrm>
            <a:off x="10684615" y="76200"/>
            <a:ext cx="1429597" cy="874600"/>
            <a:chOff x="10684615" y="76200"/>
            <a:chExt cx="1429597" cy="874600"/>
          </a:xfrm>
        </p:grpSpPr>
        <p:sp>
          <p:nvSpPr>
            <p:cNvPr id="14" name="TextBox 13">
              <a:extLst>
                <a:ext uri="{FF2B5EF4-FFF2-40B4-BE49-F238E27FC236}">
                  <a16:creationId xmlns:a16="http://schemas.microsoft.com/office/drawing/2014/main" id="{4EF0F81D-E2C5-B046-BFE1-79AD115B9CF1}"/>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15" name="TextBox 14">
              <a:extLst>
                <a:ext uri="{FF2B5EF4-FFF2-40B4-BE49-F238E27FC236}">
                  <a16:creationId xmlns:a16="http://schemas.microsoft.com/office/drawing/2014/main" id="{37D6FEFF-E5CB-4E4B-8B78-2E72C5ACCD74}"/>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grpSp>
        <p:nvGrpSpPr>
          <p:cNvPr id="16" name="Group 15">
            <a:extLst>
              <a:ext uri="{FF2B5EF4-FFF2-40B4-BE49-F238E27FC236}">
                <a16:creationId xmlns:a16="http://schemas.microsoft.com/office/drawing/2014/main" id="{66F9C716-D2E4-3948-9CF7-1ADCABAB199C}"/>
              </a:ext>
            </a:extLst>
          </p:cNvPr>
          <p:cNvGrpSpPr/>
          <p:nvPr/>
        </p:nvGrpSpPr>
        <p:grpSpPr>
          <a:xfrm>
            <a:off x="10285412" y="5715000"/>
            <a:ext cx="2057400" cy="1676400"/>
            <a:chOff x="10285412" y="5715000"/>
            <a:chExt cx="2057400" cy="1676400"/>
          </a:xfrm>
        </p:grpSpPr>
        <p:sp>
          <p:nvSpPr>
            <p:cNvPr id="17" name="Oval 16">
              <a:extLst>
                <a:ext uri="{FF2B5EF4-FFF2-40B4-BE49-F238E27FC236}">
                  <a16:creationId xmlns:a16="http://schemas.microsoft.com/office/drawing/2014/main" id="{1611EF10-D4F9-AC43-84A5-3B6EB32F8CBA}"/>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F94A610-6A5C-E049-B39D-3F1F74168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grpSp>
      <p:sp>
        <p:nvSpPr>
          <p:cNvPr id="19" name="TextBox 18">
            <a:extLst>
              <a:ext uri="{FF2B5EF4-FFF2-40B4-BE49-F238E27FC236}">
                <a16:creationId xmlns:a16="http://schemas.microsoft.com/office/drawing/2014/main" id="{7C765906-8AE4-F94E-BE04-7991090D165E}"/>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a:solidFill>
                <a:srgbClr val="F48634"/>
              </a:solidFill>
              <a:effectLst>
                <a:outerShdw blurRad="50800" dist="38100" dir="2700000" algn="tl">
                  <a:schemeClr val="bg2">
                    <a:lumMod val="50000"/>
                    <a:alpha val="43000"/>
                  </a:schemeClr>
                </a:outerShdw>
              </a:effectLst>
            </a:endParaRPr>
          </a:p>
        </p:txBody>
      </p:sp>
      <p:sp>
        <p:nvSpPr>
          <p:cNvPr id="7" name="TextBox 6">
            <a:extLst>
              <a:ext uri="{FF2B5EF4-FFF2-40B4-BE49-F238E27FC236}">
                <a16:creationId xmlns:a16="http://schemas.microsoft.com/office/drawing/2014/main" id="{D1AEF041-BB7F-47E0-BB7E-8DEB5696C041}"/>
              </a:ext>
            </a:extLst>
          </p:cNvPr>
          <p:cNvSpPr txBox="1"/>
          <p:nvPr/>
        </p:nvSpPr>
        <p:spPr>
          <a:xfrm>
            <a:off x="7313612" y="4114800"/>
            <a:ext cx="2286000" cy="1388370"/>
          </a:xfrm>
          <a:prstGeom prst="rect">
            <a:avLst/>
          </a:prstGeom>
          <a:noFill/>
        </p:spPr>
        <p:txBody>
          <a:bodyPr wrap="square" rtlCol="0" anchor="t">
            <a:noAutofit/>
          </a:bodyPr>
          <a:lstStyle/>
          <a:p>
            <a:pPr>
              <a:lnSpc>
                <a:spcPct val="90000"/>
              </a:lnSpc>
            </a:pPr>
            <a:r>
              <a:rPr lang="en-US" sz="2000" dirty="0">
                <a:effectLst>
                  <a:outerShdw blurRad="50800" dist="38100" dir="2700000" algn="tl">
                    <a:srgbClr val="626817">
                      <a:lumMod val="50000"/>
                      <a:alpha val="43000"/>
                    </a:srgbClr>
                  </a:outerShdw>
                </a:effectLst>
                <a:latin typeface="Calibri"/>
                <a:cs typeface="Calibri"/>
              </a:rPr>
              <a:t>Gustavo Jimenez-</a:t>
            </a:r>
            <a:r>
              <a:rPr lang="en-US" sz="2000" dirty="0" err="1">
                <a:effectLst>
                  <a:outerShdw blurRad="50800" dist="38100" dir="2700000" algn="tl">
                    <a:srgbClr val="626817">
                      <a:lumMod val="50000"/>
                      <a:alpha val="43000"/>
                    </a:srgbClr>
                  </a:outerShdw>
                </a:effectLst>
                <a:latin typeface="Calibri"/>
                <a:cs typeface="Calibri"/>
              </a:rPr>
              <a:t>Maggiora</a:t>
            </a:r>
            <a:endParaRPr lang="en-US" sz="2000" dirty="0">
              <a:effectLst>
                <a:outerShdw blurRad="50800" dist="38100" dir="2700000" algn="tl">
                  <a:srgbClr val="626817">
                    <a:lumMod val="50000"/>
                    <a:alpha val="43000"/>
                  </a:srgbClr>
                </a:outerShdw>
              </a:effectLst>
              <a:latin typeface="Calibri"/>
              <a:ea typeface="+mn-lt"/>
              <a:cs typeface="Calibri"/>
            </a:endParaRPr>
          </a:p>
          <a:p>
            <a:pPr>
              <a:lnSpc>
                <a:spcPct val="90000"/>
              </a:lnSpc>
            </a:pPr>
            <a:r>
              <a:rPr lang="en-US" sz="1600" dirty="0">
                <a:effectLst>
                  <a:outerShdw blurRad="50800" dist="38100" dir="2700000" algn="tl">
                    <a:srgbClr val="626817">
                      <a:lumMod val="50000"/>
                      <a:alpha val="43000"/>
                    </a:srgbClr>
                  </a:outerShdw>
                </a:effectLst>
                <a:latin typeface="Calibri"/>
                <a:cs typeface="Calibri"/>
              </a:rPr>
              <a:t>Director of Informatics</a:t>
            </a:r>
          </a:p>
          <a:p>
            <a:pPr>
              <a:lnSpc>
                <a:spcPct val="90000"/>
              </a:lnSpc>
            </a:pPr>
            <a:r>
              <a:rPr lang="en-US" sz="1600" dirty="0">
                <a:effectLst>
                  <a:outerShdw blurRad="50800" dist="38100" dir="2700000" algn="tl">
                    <a:srgbClr val="626817">
                      <a:lumMod val="50000"/>
                      <a:alpha val="43000"/>
                    </a:srgbClr>
                  </a:outerShdw>
                </a:effectLst>
                <a:latin typeface="Calibri"/>
                <a:cs typeface="Calibri"/>
              </a:rPr>
              <a:t>USC-ATRI</a:t>
            </a:r>
          </a:p>
          <a:p>
            <a:pPr>
              <a:lnSpc>
                <a:spcPct val="90000"/>
              </a:lnSpc>
            </a:pPr>
            <a:endParaRPr lang="en-US" sz="2000" dirty="0">
              <a:effectLst>
                <a:outerShdw blurRad="50800" dist="38100" dir="2700000" algn="tl">
                  <a:srgbClr val="626817">
                    <a:lumMod val="50000"/>
                    <a:alpha val="43000"/>
                  </a:srgbClr>
                </a:outerShdw>
              </a:effectLst>
              <a:latin typeface="Calibri" panose="020F0502020204030204" pitchFamily="34" charset="0"/>
              <a:cs typeface="Calibri"/>
            </a:endParaRPr>
          </a:p>
        </p:txBody>
      </p:sp>
      <p:pic>
        <p:nvPicPr>
          <p:cNvPr id="20" name="Picture 19">
            <a:extLst>
              <a:ext uri="{FF2B5EF4-FFF2-40B4-BE49-F238E27FC236}">
                <a16:creationId xmlns:a16="http://schemas.microsoft.com/office/drawing/2014/main" id="{6F662070-7D2B-4F49-AEEF-510C31EA6280}"/>
              </a:ext>
            </a:extLst>
          </p:cNvPr>
          <p:cNvPicPr>
            <a:picLocks noChangeAspect="1"/>
          </p:cNvPicPr>
          <p:nvPr/>
        </p:nvPicPr>
        <p:blipFill rotWithShape="1">
          <a:blip r:embed="rId4">
            <a:extLst>
              <a:ext uri="{28A0092B-C50C-407E-A947-70E740481C1C}">
                <a14:useLocalDpi xmlns:a14="http://schemas.microsoft.com/office/drawing/2010/main" val="0"/>
              </a:ext>
            </a:extLst>
          </a:blip>
          <a:srcRect b="23649"/>
          <a:stretch/>
        </p:blipFill>
        <p:spPr>
          <a:xfrm>
            <a:off x="7466012" y="1524000"/>
            <a:ext cx="2011680" cy="2303929"/>
          </a:xfrm>
          <a:prstGeom prst="rect">
            <a:avLst/>
          </a:prstGeom>
        </p:spPr>
      </p:pic>
      <p:sp>
        <p:nvSpPr>
          <p:cNvPr id="5" name="TextBox 4"/>
          <p:cNvSpPr txBox="1"/>
          <p:nvPr/>
        </p:nvSpPr>
        <p:spPr>
          <a:xfrm>
            <a:off x="303212" y="4114800"/>
            <a:ext cx="2286000" cy="1200098"/>
          </a:xfrm>
          <a:prstGeom prst="rect">
            <a:avLst/>
          </a:prstGeom>
          <a:noFill/>
        </p:spPr>
        <p:txBody>
          <a:bodyPr wrap="square" rtlCol="0" anchor="t">
            <a:noAutofit/>
          </a:bodyPr>
          <a:lstStyle/>
          <a:p>
            <a:pPr>
              <a:lnSpc>
                <a:spcPct val="90000"/>
              </a:lnSpc>
            </a:pPr>
            <a:r>
              <a:rPr lang="en-US" sz="2000" dirty="0">
                <a:effectLst>
                  <a:outerShdw blurRad="50800" dist="38100" dir="2700000" algn="tl">
                    <a:srgbClr val="626817">
                      <a:lumMod val="50000"/>
                      <a:alpha val="43000"/>
                    </a:srgbClr>
                  </a:outerShdw>
                </a:effectLst>
                <a:latin typeface="Calibri"/>
                <a:cs typeface="Calibri"/>
              </a:rPr>
              <a:t>Stefania Bruschi</a:t>
            </a:r>
          </a:p>
          <a:p>
            <a:pPr>
              <a:lnSpc>
                <a:spcPct val="90000"/>
              </a:lnSpc>
            </a:pPr>
            <a:r>
              <a:rPr lang="en-US" sz="1600" dirty="0">
                <a:effectLst>
                  <a:outerShdw blurRad="50800" dist="38100" dir="2700000" algn="tl">
                    <a:srgbClr val="626817">
                      <a:lumMod val="50000"/>
                      <a:alpha val="43000"/>
                    </a:srgbClr>
                  </a:outerShdw>
                </a:effectLst>
                <a:latin typeface="Calibri"/>
                <a:cs typeface="Calibri"/>
              </a:rPr>
              <a:t>Senior Software Engineer</a:t>
            </a:r>
            <a:br>
              <a:rPr lang="en-US" sz="1600" dirty="0">
                <a:effectLst>
                  <a:outerShdw blurRad="50800" dist="38100" dir="2700000" algn="tl">
                    <a:srgbClr val="626817">
                      <a:lumMod val="50000"/>
                      <a:alpha val="43000"/>
                    </a:srgbClr>
                  </a:outerShdw>
                </a:effectLst>
                <a:latin typeface="Calibri"/>
                <a:cs typeface="Calibri"/>
              </a:rPr>
            </a:br>
            <a:r>
              <a:rPr lang="en-US" sz="1600" dirty="0">
                <a:effectLst>
                  <a:outerShdw blurRad="50800" dist="38100" dir="2700000" algn="tl">
                    <a:srgbClr val="626817">
                      <a:lumMod val="50000"/>
                      <a:alpha val="43000"/>
                    </a:srgbClr>
                  </a:outerShdw>
                </a:effectLst>
                <a:latin typeface="Calibri"/>
                <a:cs typeface="Calibri"/>
              </a:rPr>
              <a:t>USC-ATRI</a:t>
            </a:r>
          </a:p>
          <a:p>
            <a:pPr>
              <a:lnSpc>
                <a:spcPct val="90000"/>
              </a:lnSpc>
            </a:pPr>
            <a:endParaRPr lang="en-US" sz="2000" dirty="0">
              <a:effectLst>
                <a:outerShdw blurRad="50800" dist="38100" dir="2700000" algn="tl">
                  <a:srgbClr val="626817">
                    <a:lumMod val="50000"/>
                    <a:alpha val="43000"/>
                  </a:srgbClr>
                </a:outerShdw>
              </a:effectLst>
              <a:latin typeface="Calibri" panose="020F0502020204030204" pitchFamily="34" charset="0"/>
              <a:cs typeface="Calibri"/>
            </a:endParaRPr>
          </a:p>
        </p:txBody>
      </p:sp>
      <p:pic>
        <p:nvPicPr>
          <p:cNvPr id="22" name="Picture 21">
            <a:extLst>
              <a:ext uri="{FF2B5EF4-FFF2-40B4-BE49-F238E27FC236}">
                <a16:creationId xmlns:a16="http://schemas.microsoft.com/office/drawing/2014/main" id="{03A9E022-1723-054F-AD31-8BE3C1C98BCA}"/>
              </a:ext>
            </a:extLst>
          </p:cNvPr>
          <p:cNvPicPr>
            <a:picLocks noChangeAspect="1"/>
          </p:cNvPicPr>
          <p:nvPr/>
        </p:nvPicPr>
        <p:blipFill rotWithShape="1">
          <a:blip r:embed="rId5">
            <a:extLst>
              <a:ext uri="{28A0092B-C50C-407E-A947-70E740481C1C}">
                <a14:useLocalDpi xmlns:a14="http://schemas.microsoft.com/office/drawing/2010/main" val="0"/>
              </a:ext>
            </a:extLst>
          </a:blip>
          <a:srcRect l="-1371" t="4570" r="1371" b="18355"/>
          <a:stretch/>
        </p:blipFill>
        <p:spPr>
          <a:xfrm>
            <a:off x="353929" y="1447800"/>
            <a:ext cx="2011680" cy="2325774"/>
          </a:xfrm>
          <a:prstGeom prst="rect">
            <a:avLst/>
          </a:prstGeom>
        </p:spPr>
      </p:pic>
      <p:sp>
        <p:nvSpPr>
          <p:cNvPr id="8" name="TextBox 7">
            <a:extLst>
              <a:ext uri="{FF2B5EF4-FFF2-40B4-BE49-F238E27FC236}">
                <a16:creationId xmlns:a16="http://schemas.microsoft.com/office/drawing/2014/main" id="{92FE9498-85BD-4AF8-A48C-DF0E32BD883F}"/>
              </a:ext>
            </a:extLst>
          </p:cNvPr>
          <p:cNvSpPr txBox="1"/>
          <p:nvPr/>
        </p:nvSpPr>
        <p:spPr>
          <a:xfrm>
            <a:off x="9752012" y="4114800"/>
            <a:ext cx="2286000" cy="1205585"/>
          </a:xfrm>
          <a:prstGeom prst="rect">
            <a:avLst/>
          </a:prstGeom>
          <a:noFill/>
        </p:spPr>
        <p:txBody>
          <a:bodyPr wrap="square" rtlCol="0" anchor="t">
            <a:noAutofit/>
          </a:bodyPr>
          <a:lstStyle/>
          <a:p>
            <a:pPr>
              <a:lnSpc>
                <a:spcPct val="90000"/>
              </a:lnSpc>
            </a:pPr>
            <a:r>
              <a:rPr lang="en-US" sz="2000" dirty="0">
                <a:effectLst>
                  <a:outerShdw blurRad="50800" dist="38100" dir="2700000" algn="tl">
                    <a:srgbClr val="626817">
                      <a:lumMod val="50000"/>
                      <a:alpha val="43000"/>
                    </a:srgbClr>
                  </a:outerShdw>
                </a:effectLst>
                <a:latin typeface="Calibri"/>
                <a:cs typeface="Calibri"/>
              </a:rPr>
              <a:t>Paul Stephen Aisen </a:t>
            </a:r>
            <a:r>
              <a:rPr lang="en-US" sz="1600" dirty="0">
                <a:effectLst>
                  <a:outerShdw blurRad="50800" dist="38100" dir="2700000" algn="tl">
                    <a:srgbClr val="626817">
                      <a:lumMod val="50000"/>
                      <a:alpha val="43000"/>
                    </a:srgbClr>
                  </a:outerShdw>
                </a:effectLst>
                <a:latin typeface="Calibri"/>
                <a:cs typeface="Calibri"/>
              </a:rPr>
              <a:t>Professor of Neurology Director, Alzheimer's Therapeutic Research Institute</a:t>
            </a:r>
          </a:p>
          <a:p>
            <a:pPr>
              <a:lnSpc>
                <a:spcPct val="90000"/>
              </a:lnSpc>
            </a:pPr>
            <a:r>
              <a:rPr lang="en-US" sz="1600" dirty="0">
                <a:effectLst>
                  <a:outerShdw blurRad="50800" dist="38100" dir="2700000" algn="tl">
                    <a:srgbClr val="626817">
                      <a:lumMod val="50000"/>
                      <a:alpha val="43000"/>
                    </a:srgbClr>
                  </a:outerShdw>
                </a:effectLst>
                <a:latin typeface="Calibri"/>
                <a:cs typeface="Calibri"/>
              </a:rPr>
              <a:t>USC-ATRI</a:t>
            </a:r>
            <a:endParaRPr lang="en-US" sz="2000" dirty="0">
              <a:effectLst>
                <a:outerShdw blurRad="50800" dist="38100" dir="2700000" algn="tl">
                  <a:srgbClr val="626817">
                    <a:lumMod val="50000"/>
                    <a:alpha val="43000"/>
                  </a:srgbClr>
                </a:outerShdw>
              </a:effectLst>
              <a:latin typeface="Calibri"/>
              <a:cs typeface="Calibri"/>
            </a:endParaRPr>
          </a:p>
          <a:p>
            <a:pPr>
              <a:lnSpc>
                <a:spcPct val="90000"/>
              </a:lnSpc>
            </a:pPr>
            <a:endParaRPr lang="en-US" sz="2000" dirty="0">
              <a:effectLst>
                <a:outerShdw blurRad="50800" dist="38100" dir="2700000" algn="tl">
                  <a:srgbClr val="626817">
                    <a:lumMod val="50000"/>
                    <a:alpha val="43000"/>
                  </a:srgbClr>
                </a:outerShdw>
              </a:effectLst>
              <a:latin typeface="Calibri" panose="020F0502020204030204" pitchFamily="34" charset="0"/>
              <a:cs typeface="Calibri"/>
            </a:endParaRPr>
          </a:p>
        </p:txBody>
      </p:sp>
      <p:pic>
        <p:nvPicPr>
          <p:cNvPr id="26" name="Picture 25">
            <a:extLst>
              <a:ext uri="{FF2B5EF4-FFF2-40B4-BE49-F238E27FC236}">
                <a16:creationId xmlns:a16="http://schemas.microsoft.com/office/drawing/2014/main" id="{AE2661B2-BDE5-B24B-81F8-C640FEE19C6F}"/>
              </a:ext>
            </a:extLst>
          </p:cNvPr>
          <p:cNvPicPr>
            <a:picLocks noChangeAspect="1"/>
          </p:cNvPicPr>
          <p:nvPr/>
        </p:nvPicPr>
        <p:blipFill rotWithShape="1">
          <a:blip r:embed="rId6"/>
          <a:srcRect t="4738" b="19579"/>
          <a:stretch/>
        </p:blipFill>
        <p:spPr>
          <a:xfrm>
            <a:off x="9836707" y="1447800"/>
            <a:ext cx="2011680" cy="2286000"/>
          </a:xfrm>
          <a:prstGeom prst="rect">
            <a:avLst/>
          </a:prstGeom>
        </p:spPr>
      </p:pic>
      <p:pic>
        <p:nvPicPr>
          <p:cNvPr id="9" name="Picture 8">
            <a:extLst>
              <a:ext uri="{FF2B5EF4-FFF2-40B4-BE49-F238E27FC236}">
                <a16:creationId xmlns:a16="http://schemas.microsoft.com/office/drawing/2014/main" id="{8E94DD96-B492-DB41-B9F7-87C7BFF30BCE}"/>
              </a:ext>
            </a:extLst>
          </p:cNvPr>
          <p:cNvPicPr>
            <a:picLocks/>
          </p:cNvPicPr>
          <p:nvPr/>
        </p:nvPicPr>
        <p:blipFill rotWithShape="1">
          <a:blip r:embed="rId7">
            <a:extLst>
              <a:ext uri="{28A0092B-C50C-407E-A947-70E740481C1C}">
                <a14:useLocalDpi xmlns:a14="http://schemas.microsoft.com/office/drawing/2010/main" val="0"/>
              </a:ext>
            </a:extLst>
          </a:blip>
          <a:srcRect l="16163" r="20483" b="13614"/>
          <a:stretch/>
        </p:blipFill>
        <p:spPr>
          <a:xfrm>
            <a:off x="5095317" y="1447800"/>
            <a:ext cx="2011680" cy="2303929"/>
          </a:xfrm>
          <a:prstGeom prst="rect">
            <a:avLst/>
          </a:prstGeom>
        </p:spPr>
      </p:pic>
      <p:sp>
        <p:nvSpPr>
          <p:cNvPr id="21" name="TextBox 20">
            <a:extLst>
              <a:ext uri="{FF2B5EF4-FFF2-40B4-BE49-F238E27FC236}">
                <a16:creationId xmlns:a16="http://schemas.microsoft.com/office/drawing/2014/main" id="{F0779907-4F4A-6E43-8B4F-EC553538694B}"/>
              </a:ext>
            </a:extLst>
          </p:cNvPr>
          <p:cNvSpPr txBox="1"/>
          <p:nvPr/>
        </p:nvSpPr>
        <p:spPr>
          <a:xfrm>
            <a:off x="4951412" y="4114800"/>
            <a:ext cx="2286000" cy="1280878"/>
          </a:xfrm>
          <a:prstGeom prst="rect">
            <a:avLst/>
          </a:prstGeom>
          <a:noFill/>
        </p:spPr>
        <p:txBody>
          <a:bodyPr wrap="square" rtlCol="0" anchor="t">
            <a:noAutofit/>
          </a:bodyPr>
          <a:lstStyle/>
          <a:p>
            <a:pPr>
              <a:lnSpc>
                <a:spcPct val="90000"/>
              </a:lnSpc>
            </a:pPr>
            <a:r>
              <a:rPr lang="en-US" sz="2000" dirty="0">
                <a:effectLst>
                  <a:outerShdw blurRad="50800" dist="38100" dir="2700000" algn="tl">
                    <a:srgbClr val="626817">
                      <a:lumMod val="50000"/>
                      <a:alpha val="43000"/>
                    </a:srgbClr>
                  </a:outerShdw>
                </a:effectLst>
                <a:latin typeface="Calibri"/>
                <a:cs typeface="Calibri"/>
              </a:rPr>
              <a:t>Mihir Kavatkar</a:t>
            </a:r>
          </a:p>
          <a:p>
            <a:pPr>
              <a:lnSpc>
                <a:spcPct val="90000"/>
              </a:lnSpc>
            </a:pPr>
            <a:r>
              <a:rPr lang="en-US" sz="1600" dirty="0">
                <a:effectLst>
                  <a:outerShdw blurRad="50800" dist="38100" dir="2700000" algn="tl">
                    <a:srgbClr val="626817">
                      <a:lumMod val="50000"/>
                      <a:alpha val="43000"/>
                    </a:srgbClr>
                  </a:outerShdw>
                </a:effectLst>
                <a:latin typeface="Calibri"/>
                <a:cs typeface="Calibri"/>
              </a:rPr>
              <a:t>Software Engineer </a:t>
            </a:r>
          </a:p>
          <a:p>
            <a:pPr>
              <a:lnSpc>
                <a:spcPct val="90000"/>
              </a:lnSpc>
            </a:pPr>
            <a:r>
              <a:rPr lang="en-US" sz="1600" dirty="0">
                <a:effectLst>
                  <a:outerShdw blurRad="50800" dist="38100" dir="2700000" algn="tl">
                    <a:srgbClr val="626817">
                      <a:lumMod val="50000"/>
                      <a:alpha val="43000"/>
                    </a:srgbClr>
                  </a:outerShdw>
                </a:effectLst>
                <a:latin typeface="Calibri"/>
                <a:cs typeface="Calibri"/>
              </a:rPr>
              <a:t>USC-ATRI</a:t>
            </a:r>
          </a:p>
          <a:p>
            <a:pPr>
              <a:lnSpc>
                <a:spcPct val="90000"/>
              </a:lnSpc>
            </a:pPr>
            <a:endParaRPr lang="en-US" sz="2000" dirty="0">
              <a:effectLst>
                <a:outerShdw blurRad="50800" dist="38100" dir="2700000" algn="tl">
                  <a:srgbClr val="626817">
                    <a:lumMod val="50000"/>
                    <a:alpha val="43000"/>
                  </a:srgbClr>
                </a:outerShdw>
              </a:effectLst>
              <a:latin typeface="Calibri" panose="020F0502020204030204" pitchFamily="34" charset="0"/>
              <a:cs typeface="Calibri"/>
            </a:endParaRPr>
          </a:p>
        </p:txBody>
      </p:sp>
      <p:pic>
        <p:nvPicPr>
          <p:cNvPr id="4" name="Picture 3" descr="A person posing for the camera&#10;&#10;Description automatically generated">
            <a:extLst>
              <a:ext uri="{FF2B5EF4-FFF2-40B4-BE49-F238E27FC236}">
                <a16:creationId xmlns:a16="http://schemas.microsoft.com/office/drawing/2014/main" id="{4E58058D-5D10-C945-BF09-C1994783362C}"/>
              </a:ext>
            </a:extLst>
          </p:cNvPr>
          <p:cNvPicPr>
            <a:picLocks noChangeAspect="1"/>
          </p:cNvPicPr>
          <p:nvPr/>
        </p:nvPicPr>
        <p:blipFill rotWithShape="1">
          <a:blip r:embed="rId8">
            <a:extLst>
              <a:ext uri="{28A0092B-C50C-407E-A947-70E740481C1C}">
                <a14:useLocalDpi xmlns:a14="http://schemas.microsoft.com/office/drawing/2010/main" val="0"/>
              </a:ext>
            </a:extLst>
          </a:blip>
          <a:srcRect b="22757"/>
          <a:stretch/>
        </p:blipFill>
        <p:spPr>
          <a:xfrm>
            <a:off x="2724623" y="1447800"/>
            <a:ext cx="2011680" cy="2330824"/>
          </a:xfrm>
          <a:prstGeom prst="rect">
            <a:avLst/>
          </a:prstGeom>
        </p:spPr>
      </p:pic>
      <p:sp>
        <p:nvSpPr>
          <p:cNvPr id="23" name="TextBox 22">
            <a:extLst>
              <a:ext uri="{FF2B5EF4-FFF2-40B4-BE49-F238E27FC236}">
                <a16:creationId xmlns:a16="http://schemas.microsoft.com/office/drawing/2014/main" id="{A6644FBB-9A45-E64D-8C80-909B92FFC9DE}"/>
              </a:ext>
            </a:extLst>
          </p:cNvPr>
          <p:cNvSpPr txBox="1"/>
          <p:nvPr/>
        </p:nvSpPr>
        <p:spPr>
          <a:xfrm>
            <a:off x="2589212" y="4114800"/>
            <a:ext cx="2286000" cy="956659"/>
          </a:xfrm>
          <a:prstGeom prst="rect">
            <a:avLst/>
          </a:prstGeom>
          <a:noFill/>
        </p:spPr>
        <p:txBody>
          <a:bodyPr wrap="square" rtlCol="0" anchor="t">
            <a:noAutofit/>
          </a:bodyPr>
          <a:lstStyle/>
          <a:p>
            <a:pPr>
              <a:lnSpc>
                <a:spcPct val="90000"/>
              </a:lnSpc>
            </a:pPr>
            <a:r>
              <a:rPr lang="en-US" sz="2000" dirty="0">
                <a:effectLst>
                  <a:outerShdw blurRad="50800" dist="38100" dir="2700000" algn="tl">
                    <a:srgbClr val="626817">
                      <a:lumMod val="50000"/>
                      <a:alpha val="43000"/>
                    </a:srgbClr>
                  </a:outerShdw>
                </a:effectLst>
                <a:latin typeface="Calibri"/>
                <a:cs typeface="Calibri"/>
              </a:rPr>
              <a:t>Le Xiao</a:t>
            </a:r>
          </a:p>
          <a:p>
            <a:pPr>
              <a:lnSpc>
                <a:spcPct val="90000"/>
              </a:lnSpc>
            </a:pPr>
            <a:r>
              <a:rPr lang="en-US" sz="1600" dirty="0">
                <a:effectLst>
                  <a:outerShdw blurRad="50800" dist="38100" dir="2700000" algn="tl">
                    <a:srgbClr val="626817">
                      <a:lumMod val="50000"/>
                      <a:alpha val="43000"/>
                    </a:srgbClr>
                  </a:outerShdw>
                </a:effectLst>
                <a:latin typeface="Calibri"/>
                <a:cs typeface="Calibri"/>
              </a:rPr>
              <a:t>Software Engineer</a:t>
            </a:r>
          </a:p>
          <a:p>
            <a:pPr>
              <a:lnSpc>
                <a:spcPct val="90000"/>
              </a:lnSpc>
            </a:pPr>
            <a:r>
              <a:rPr lang="en-US" sz="1600" dirty="0">
                <a:effectLst>
                  <a:outerShdw blurRad="50800" dist="38100" dir="2700000" algn="tl">
                    <a:srgbClr val="626817">
                      <a:lumMod val="50000"/>
                      <a:alpha val="43000"/>
                    </a:srgbClr>
                  </a:outerShdw>
                </a:effectLst>
                <a:latin typeface="Calibri"/>
                <a:cs typeface="Calibri"/>
              </a:rPr>
              <a:t>USC-ATRI</a:t>
            </a:r>
            <a:endParaRPr lang="en-US" sz="2000" dirty="0">
              <a:effectLst>
                <a:outerShdw blurRad="50800" dist="38100" dir="2700000" algn="tl">
                  <a:srgbClr val="626817">
                    <a:lumMod val="50000"/>
                    <a:alpha val="43000"/>
                  </a:srgbClr>
                </a:outerShdw>
              </a:effectLst>
              <a:latin typeface="Calibri"/>
              <a:cs typeface="Calibri"/>
            </a:endParaRPr>
          </a:p>
          <a:p>
            <a:pPr>
              <a:lnSpc>
                <a:spcPct val="90000"/>
              </a:lnSpc>
            </a:pPr>
            <a:endParaRPr lang="en-US" sz="2000" dirty="0">
              <a:effectLst>
                <a:outerShdw blurRad="50800" dist="38100" dir="2700000" algn="tl">
                  <a:srgbClr val="626817">
                    <a:lumMod val="50000"/>
                    <a:alpha val="43000"/>
                  </a:srgbClr>
                </a:outerShdw>
              </a:effectLst>
              <a:latin typeface="Calibri" panose="020F0502020204030204" pitchFamily="34" charset="0"/>
              <a:cs typeface="Calibri"/>
            </a:endParaRPr>
          </a:p>
        </p:txBody>
      </p:sp>
    </p:spTree>
    <p:extLst>
      <p:ext uri="{BB962C8B-B14F-4D97-AF65-F5344CB8AC3E}">
        <p14:creationId xmlns:p14="http://schemas.microsoft.com/office/powerpoint/2010/main" val="337260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6FE9CE4-704B-EF4E-A7E7-8E3F02005AC1}"/>
              </a:ext>
            </a:extLst>
          </p:cNvPr>
          <p:cNvSpPr>
            <a:spLocks noGrp="1"/>
          </p:cNvSpPr>
          <p:nvPr>
            <p:ph type="title"/>
          </p:nvPr>
        </p:nvSpPr>
        <p:spPr>
          <a:xfrm>
            <a:off x="1979612" y="2209800"/>
            <a:ext cx="7239000" cy="1355696"/>
          </a:xfrm>
        </p:spPr>
        <p:txBody>
          <a:bodyPr>
            <a:normAutofit/>
          </a:bodyPr>
          <a:lstStyle/>
          <a:p>
            <a:pPr algn="ctr"/>
            <a:r>
              <a:rPr lang="en-US" sz="4400" dirty="0">
                <a:latin typeface="Calibri" panose="020F0502020204030204" pitchFamily="34" charset="0"/>
              </a:rPr>
              <a:t>Thank you</a:t>
            </a:r>
            <a:br>
              <a:rPr lang="en-US" sz="4400" dirty="0">
                <a:latin typeface="Calibri" panose="020F0502020204030204" pitchFamily="34" charset="0"/>
              </a:rPr>
            </a:br>
            <a:r>
              <a:rPr lang="en-US" sz="4400" dirty="0">
                <a:latin typeface="Calibri" panose="020F0502020204030204" pitchFamily="34" charset="0"/>
              </a:rPr>
              <a:t>Q&amp;A</a:t>
            </a:r>
          </a:p>
        </p:txBody>
      </p:sp>
      <p:grpSp>
        <p:nvGrpSpPr>
          <p:cNvPr id="8" name="Group 7">
            <a:extLst>
              <a:ext uri="{FF2B5EF4-FFF2-40B4-BE49-F238E27FC236}">
                <a16:creationId xmlns:a16="http://schemas.microsoft.com/office/drawing/2014/main" id="{F1E48955-6003-1A4E-9F1B-5B79309424F0}"/>
              </a:ext>
            </a:extLst>
          </p:cNvPr>
          <p:cNvGrpSpPr/>
          <p:nvPr/>
        </p:nvGrpSpPr>
        <p:grpSpPr>
          <a:xfrm>
            <a:off x="10285412" y="5715000"/>
            <a:ext cx="2057400" cy="1676400"/>
            <a:chOff x="10285412" y="5715000"/>
            <a:chExt cx="2057400" cy="1676400"/>
          </a:xfrm>
        </p:grpSpPr>
        <p:sp>
          <p:nvSpPr>
            <p:cNvPr id="12" name="Oval 11">
              <a:extLst>
                <a:ext uri="{FF2B5EF4-FFF2-40B4-BE49-F238E27FC236}">
                  <a16:creationId xmlns:a16="http://schemas.microsoft.com/office/drawing/2014/main" id="{EAF718CC-5A3C-5846-BF40-BC11CEC458A0}"/>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7D6D29A-056A-CB43-98D2-DFA6D672E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grpSp>
      <p:sp>
        <p:nvSpPr>
          <p:cNvPr id="14" name="TextBox 13">
            <a:extLst>
              <a:ext uri="{FF2B5EF4-FFF2-40B4-BE49-F238E27FC236}">
                <a16:creationId xmlns:a16="http://schemas.microsoft.com/office/drawing/2014/main" id="{5011D13F-9D27-EB4D-AF58-D047018CA586}"/>
              </a:ext>
            </a:extLst>
          </p:cNvPr>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a:solidFill>
                <a:srgbClr val="F48634"/>
              </a:solidFill>
              <a:effectLst>
                <a:outerShdw blurRad="50800" dist="38100" dir="2700000" algn="tl">
                  <a:schemeClr val="bg2">
                    <a:lumMod val="50000"/>
                    <a:alpha val="43000"/>
                  </a:schemeClr>
                </a:outerShdw>
              </a:effectLst>
            </a:endParaRPr>
          </a:p>
        </p:txBody>
      </p:sp>
      <p:grpSp>
        <p:nvGrpSpPr>
          <p:cNvPr id="15" name="Group 14">
            <a:extLst>
              <a:ext uri="{FF2B5EF4-FFF2-40B4-BE49-F238E27FC236}">
                <a16:creationId xmlns:a16="http://schemas.microsoft.com/office/drawing/2014/main" id="{EE67C11A-8889-F74B-9A6C-6853355F2A35}"/>
              </a:ext>
            </a:extLst>
          </p:cNvPr>
          <p:cNvGrpSpPr/>
          <p:nvPr/>
        </p:nvGrpSpPr>
        <p:grpSpPr>
          <a:xfrm>
            <a:off x="10684615" y="76200"/>
            <a:ext cx="1429597" cy="874600"/>
            <a:chOff x="10684615" y="76200"/>
            <a:chExt cx="1429597" cy="874600"/>
          </a:xfrm>
        </p:grpSpPr>
        <p:sp>
          <p:nvSpPr>
            <p:cNvPr id="16" name="TextBox 15">
              <a:extLst>
                <a:ext uri="{FF2B5EF4-FFF2-40B4-BE49-F238E27FC236}">
                  <a16:creationId xmlns:a16="http://schemas.microsoft.com/office/drawing/2014/main" id="{BEC19E32-B356-354E-9B43-D4B814A90574}"/>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17" name="TextBox 16">
              <a:extLst>
                <a:ext uri="{FF2B5EF4-FFF2-40B4-BE49-F238E27FC236}">
                  <a16:creationId xmlns:a16="http://schemas.microsoft.com/office/drawing/2014/main" id="{29BAEA8A-04B1-1D4F-B0B1-A6ED279A38A7}"/>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sp>
        <p:nvSpPr>
          <p:cNvPr id="2" name="TextBox 1">
            <a:extLst>
              <a:ext uri="{FF2B5EF4-FFF2-40B4-BE49-F238E27FC236}">
                <a16:creationId xmlns:a16="http://schemas.microsoft.com/office/drawing/2014/main" id="{DBE2C1C9-D9C3-7B4D-970A-9FACC75006CD}"/>
              </a:ext>
            </a:extLst>
          </p:cNvPr>
          <p:cNvSpPr txBox="1"/>
          <p:nvPr/>
        </p:nvSpPr>
        <p:spPr>
          <a:xfrm>
            <a:off x="3790764" y="4191000"/>
            <a:ext cx="3616696" cy="424732"/>
          </a:xfrm>
          <a:prstGeom prst="rect">
            <a:avLst/>
          </a:prstGeom>
          <a:noFill/>
        </p:spPr>
        <p:txBody>
          <a:bodyPr wrap="none" rtlCol="0">
            <a:spAutoFit/>
          </a:bodyPr>
          <a:lstStyle/>
          <a:p>
            <a:pPr>
              <a:lnSpc>
                <a:spcPct val="90000"/>
              </a:lnSpc>
            </a:pPr>
            <a:r>
              <a:rPr lang="en-US" sz="2400" dirty="0">
                <a:hlinkClick r:id="rId4"/>
              </a:rPr>
              <a:t>https://keck.usc.edu/atri/</a:t>
            </a:r>
            <a:endParaRPr lang="en-US" sz="2400" dirty="0">
              <a:effectLst>
                <a:outerShdw blurRad="50800" dist="38100" dir="2700000" algn="tl">
                  <a:schemeClr val="bg2">
                    <a:lumMod val="50000"/>
                    <a:alpha val="43000"/>
                  </a:schemeClr>
                </a:outerShdw>
              </a:effectLst>
            </a:endParaRPr>
          </a:p>
        </p:txBody>
      </p:sp>
      <p:sp>
        <p:nvSpPr>
          <p:cNvPr id="11" name="TextBox 10">
            <a:extLst>
              <a:ext uri="{FF2B5EF4-FFF2-40B4-BE49-F238E27FC236}">
                <a16:creationId xmlns:a16="http://schemas.microsoft.com/office/drawing/2014/main" id="{2925BB41-E8C0-2F42-BB18-3A2892784252}"/>
              </a:ext>
            </a:extLst>
          </p:cNvPr>
          <p:cNvSpPr txBox="1"/>
          <p:nvPr/>
        </p:nvSpPr>
        <p:spPr>
          <a:xfrm>
            <a:off x="2932112" y="4648200"/>
            <a:ext cx="5334000" cy="775597"/>
          </a:xfrm>
          <a:prstGeom prst="rect">
            <a:avLst/>
          </a:prstGeom>
          <a:noFill/>
        </p:spPr>
        <p:txBody>
          <a:bodyPr wrap="square" rtlCol="0">
            <a:spAutoFit/>
          </a:bodyPr>
          <a:lstStyle/>
          <a:p>
            <a:pPr>
              <a:lnSpc>
                <a:spcPct val="90000"/>
              </a:lnSpc>
            </a:pPr>
            <a:r>
              <a:rPr lang="en-US" sz="4800" dirty="0">
                <a:effectLst>
                  <a:outerShdw blurRad="50800" dist="38100" dir="2700000" algn="tl">
                    <a:schemeClr val="bg2">
                      <a:lumMod val="50000"/>
                      <a:alpha val="43000"/>
                    </a:schemeClr>
                  </a:outerShdw>
                </a:effectLst>
                <a:latin typeface="Andale Mono" panose="020B0509000000000004" pitchFamily="49" charset="0"/>
                <a:cs typeface="Apple Chancery" panose="03020702040506060504" pitchFamily="66" charset="-79"/>
              </a:rPr>
              <a:t>We are hiring!</a:t>
            </a:r>
          </a:p>
        </p:txBody>
      </p:sp>
    </p:spTree>
    <p:extLst>
      <p:ext uri="{BB962C8B-B14F-4D97-AF65-F5344CB8AC3E}">
        <p14:creationId xmlns:p14="http://schemas.microsoft.com/office/powerpoint/2010/main" val="421605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12" y="402276"/>
            <a:ext cx="9753600" cy="740724"/>
          </a:xfrm>
        </p:spPr>
        <p:txBody>
          <a:bodyPr anchor="t"/>
          <a:lstStyle/>
          <a:p>
            <a:r>
              <a:rPr lang="en-US" dirty="0">
                <a:solidFill>
                  <a:schemeClr val="accent2">
                    <a:lumMod val="20000"/>
                    <a:lumOff val="80000"/>
                  </a:schemeClr>
                </a:solidFill>
                <a:latin typeface="Calibri" panose="020F0502020204030204" pitchFamily="34" charset="0"/>
              </a:rPr>
              <a:t>USC ATRI – Global Scale </a:t>
            </a:r>
          </a:p>
        </p:txBody>
      </p:sp>
      <p:sp>
        <p:nvSpPr>
          <p:cNvPr id="3" name="Content Placeholder 2"/>
          <p:cNvSpPr>
            <a:spLocks noGrp="1"/>
          </p:cNvSpPr>
          <p:nvPr>
            <p:ph idx="1"/>
          </p:nvPr>
        </p:nvSpPr>
        <p:spPr>
          <a:xfrm>
            <a:off x="455612" y="1295400"/>
            <a:ext cx="11201400" cy="5029200"/>
          </a:xfrm>
          <a:solidFill>
            <a:schemeClr val="accent2">
              <a:lumMod val="20000"/>
              <a:lumOff val="80000"/>
            </a:schemeClr>
          </a:solidFill>
          <a:ln w="25400" cmpd="sng">
            <a:solidFill>
              <a:srgbClr val="663300"/>
            </a:solidFill>
            <a:prstDash val="solid"/>
            <a:extLst>
              <a:ext uri="{C807C97D-BFC1-408E-A445-0C87EB9F89A2}">
                <ask:lineSketchStyleProps xmlns:ask="http://schemas.microsoft.com/office/drawing/2018/sketchyshapes" sd="1219033472">
                  <a:custGeom>
                    <a:avLst/>
                    <a:gdLst>
                      <a:gd name="connsiteX0" fmla="*/ 0 w 11201400"/>
                      <a:gd name="connsiteY0" fmla="*/ 0 h 5029200"/>
                      <a:gd name="connsiteX1" fmla="*/ 365519 w 11201400"/>
                      <a:gd name="connsiteY1" fmla="*/ 0 h 5029200"/>
                      <a:gd name="connsiteX2" fmla="*/ 955067 w 11201400"/>
                      <a:gd name="connsiteY2" fmla="*/ 0 h 5029200"/>
                      <a:gd name="connsiteX3" fmla="*/ 1544614 w 11201400"/>
                      <a:gd name="connsiteY3" fmla="*/ 0 h 5029200"/>
                      <a:gd name="connsiteX4" fmla="*/ 1798119 w 11201400"/>
                      <a:gd name="connsiteY4" fmla="*/ 0 h 5029200"/>
                      <a:gd name="connsiteX5" fmla="*/ 2499681 w 11201400"/>
                      <a:gd name="connsiteY5" fmla="*/ 0 h 5029200"/>
                      <a:gd name="connsiteX6" fmla="*/ 2753186 w 11201400"/>
                      <a:gd name="connsiteY6" fmla="*/ 0 h 5029200"/>
                      <a:gd name="connsiteX7" fmla="*/ 3342734 w 11201400"/>
                      <a:gd name="connsiteY7" fmla="*/ 0 h 5029200"/>
                      <a:gd name="connsiteX8" fmla="*/ 4156309 w 11201400"/>
                      <a:gd name="connsiteY8" fmla="*/ 0 h 5029200"/>
                      <a:gd name="connsiteX9" fmla="*/ 4969884 w 11201400"/>
                      <a:gd name="connsiteY9" fmla="*/ 0 h 5029200"/>
                      <a:gd name="connsiteX10" fmla="*/ 5671446 w 11201400"/>
                      <a:gd name="connsiteY10" fmla="*/ 0 h 5029200"/>
                      <a:gd name="connsiteX11" fmla="*/ 6148979 w 11201400"/>
                      <a:gd name="connsiteY11" fmla="*/ 0 h 5029200"/>
                      <a:gd name="connsiteX12" fmla="*/ 6402484 w 11201400"/>
                      <a:gd name="connsiteY12" fmla="*/ 0 h 5029200"/>
                      <a:gd name="connsiteX13" fmla="*/ 6880018 w 11201400"/>
                      <a:gd name="connsiteY13" fmla="*/ 0 h 5029200"/>
                      <a:gd name="connsiteX14" fmla="*/ 7581579 w 11201400"/>
                      <a:gd name="connsiteY14" fmla="*/ 0 h 5029200"/>
                      <a:gd name="connsiteX15" fmla="*/ 8395155 w 11201400"/>
                      <a:gd name="connsiteY15" fmla="*/ 0 h 5029200"/>
                      <a:gd name="connsiteX16" fmla="*/ 8648660 w 11201400"/>
                      <a:gd name="connsiteY16" fmla="*/ 0 h 5029200"/>
                      <a:gd name="connsiteX17" fmla="*/ 8902165 w 11201400"/>
                      <a:gd name="connsiteY17" fmla="*/ 0 h 5029200"/>
                      <a:gd name="connsiteX18" fmla="*/ 9715741 w 11201400"/>
                      <a:gd name="connsiteY18" fmla="*/ 0 h 5029200"/>
                      <a:gd name="connsiteX19" fmla="*/ 9969246 w 11201400"/>
                      <a:gd name="connsiteY19" fmla="*/ 0 h 5029200"/>
                      <a:gd name="connsiteX20" fmla="*/ 10558793 w 11201400"/>
                      <a:gd name="connsiteY20" fmla="*/ 0 h 5029200"/>
                      <a:gd name="connsiteX21" fmla="*/ 11201400 w 11201400"/>
                      <a:gd name="connsiteY21" fmla="*/ 0 h 5029200"/>
                      <a:gd name="connsiteX22" fmla="*/ 11201400 w 11201400"/>
                      <a:gd name="connsiteY22" fmla="*/ 458216 h 5029200"/>
                      <a:gd name="connsiteX23" fmla="*/ 11201400 w 11201400"/>
                      <a:gd name="connsiteY23" fmla="*/ 1117600 h 5029200"/>
                      <a:gd name="connsiteX24" fmla="*/ 11201400 w 11201400"/>
                      <a:gd name="connsiteY24" fmla="*/ 1776984 h 5029200"/>
                      <a:gd name="connsiteX25" fmla="*/ 11201400 w 11201400"/>
                      <a:gd name="connsiteY25" fmla="*/ 2184908 h 5029200"/>
                      <a:gd name="connsiteX26" fmla="*/ 11201400 w 11201400"/>
                      <a:gd name="connsiteY26" fmla="*/ 2743708 h 5029200"/>
                      <a:gd name="connsiteX27" fmla="*/ 11201400 w 11201400"/>
                      <a:gd name="connsiteY27" fmla="*/ 3252216 h 5029200"/>
                      <a:gd name="connsiteX28" fmla="*/ 11201400 w 11201400"/>
                      <a:gd name="connsiteY28" fmla="*/ 3760724 h 5029200"/>
                      <a:gd name="connsiteX29" fmla="*/ 11201400 w 11201400"/>
                      <a:gd name="connsiteY29" fmla="*/ 4269232 h 5029200"/>
                      <a:gd name="connsiteX30" fmla="*/ 11201400 w 11201400"/>
                      <a:gd name="connsiteY30" fmla="*/ 5029200 h 5029200"/>
                      <a:gd name="connsiteX31" fmla="*/ 10387825 w 11201400"/>
                      <a:gd name="connsiteY31" fmla="*/ 5029200 h 5029200"/>
                      <a:gd name="connsiteX32" fmla="*/ 9574249 w 11201400"/>
                      <a:gd name="connsiteY32" fmla="*/ 5029200 h 5029200"/>
                      <a:gd name="connsiteX33" fmla="*/ 8984702 w 11201400"/>
                      <a:gd name="connsiteY33" fmla="*/ 5029200 h 5029200"/>
                      <a:gd name="connsiteX34" fmla="*/ 8171127 w 11201400"/>
                      <a:gd name="connsiteY34" fmla="*/ 5029200 h 5029200"/>
                      <a:gd name="connsiteX35" fmla="*/ 7357551 w 11201400"/>
                      <a:gd name="connsiteY35" fmla="*/ 5029200 h 5029200"/>
                      <a:gd name="connsiteX36" fmla="*/ 6992032 w 11201400"/>
                      <a:gd name="connsiteY36" fmla="*/ 5029200 h 5029200"/>
                      <a:gd name="connsiteX37" fmla="*/ 6514498 w 11201400"/>
                      <a:gd name="connsiteY37" fmla="*/ 5029200 h 5029200"/>
                      <a:gd name="connsiteX38" fmla="*/ 5924951 w 11201400"/>
                      <a:gd name="connsiteY38" fmla="*/ 5029200 h 5029200"/>
                      <a:gd name="connsiteX39" fmla="*/ 5335404 w 11201400"/>
                      <a:gd name="connsiteY39" fmla="*/ 5029200 h 5029200"/>
                      <a:gd name="connsiteX40" fmla="*/ 4633842 w 11201400"/>
                      <a:gd name="connsiteY40" fmla="*/ 5029200 h 5029200"/>
                      <a:gd name="connsiteX41" fmla="*/ 4268323 w 11201400"/>
                      <a:gd name="connsiteY41" fmla="*/ 5029200 h 5029200"/>
                      <a:gd name="connsiteX42" fmla="*/ 3902804 w 11201400"/>
                      <a:gd name="connsiteY42" fmla="*/ 5029200 h 5029200"/>
                      <a:gd name="connsiteX43" fmla="*/ 3089228 w 11201400"/>
                      <a:gd name="connsiteY43" fmla="*/ 5029200 h 5029200"/>
                      <a:gd name="connsiteX44" fmla="*/ 2275653 w 11201400"/>
                      <a:gd name="connsiteY44" fmla="*/ 5029200 h 5029200"/>
                      <a:gd name="connsiteX45" fmla="*/ 1686105 w 11201400"/>
                      <a:gd name="connsiteY45" fmla="*/ 5029200 h 5029200"/>
                      <a:gd name="connsiteX46" fmla="*/ 1432600 w 11201400"/>
                      <a:gd name="connsiteY46" fmla="*/ 5029200 h 5029200"/>
                      <a:gd name="connsiteX47" fmla="*/ 1179095 w 11201400"/>
                      <a:gd name="connsiteY47" fmla="*/ 5029200 h 5029200"/>
                      <a:gd name="connsiteX48" fmla="*/ 0 w 11201400"/>
                      <a:gd name="connsiteY48" fmla="*/ 5029200 h 5029200"/>
                      <a:gd name="connsiteX49" fmla="*/ 0 w 11201400"/>
                      <a:gd name="connsiteY49" fmla="*/ 4520692 h 5029200"/>
                      <a:gd name="connsiteX50" fmla="*/ 0 w 11201400"/>
                      <a:gd name="connsiteY50" fmla="*/ 4012184 h 5029200"/>
                      <a:gd name="connsiteX51" fmla="*/ 0 w 11201400"/>
                      <a:gd name="connsiteY51" fmla="*/ 3503676 h 5029200"/>
                      <a:gd name="connsiteX52" fmla="*/ 0 w 11201400"/>
                      <a:gd name="connsiteY52" fmla="*/ 3095752 h 5029200"/>
                      <a:gd name="connsiteX53" fmla="*/ 0 w 11201400"/>
                      <a:gd name="connsiteY53" fmla="*/ 2687828 h 5029200"/>
                      <a:gd name="connsiteX54" fmla="*/ 0 w 11201400"/>
                      <a:gd name="connsiteY54" fmla="*/ 2279904 h 5029200"/>
                      <a:gd name="connsiteX55" fmla="*/ 0 w 11201400"/>
                      <a:gd name="connsiteY55" fmla="*/ 1871980 h 5029200"/>
                      <a:gd name="connsiteX56" fmla="*/ 0 w 11201400"/>
                      <a:gd name="connsiteY56" fmla="*/ 1464056 h 5029200"/>
                      <a:gd name="connsiteX57" fmla="*/ 0 w 11201400"/>
                      <a:gd name="connsiteY57" fmla="*/ 955548 h 5029200"/>
                      <a:gd name="connsiteX58" fmla="*/ 0 w 11201400"/>
                      <a:gd name="connsiteY58" fmla="*/ 547624 h 5029200"/>
                      <a:gd name="connsiteX59" fmla="*/ 0 w 11201400"/>
                      <a:gd name="connsiteY59"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01400" h="5029200" fill="none" extrusionOk="0">
                        <a:moveTo>
                          <a:pt x="0" y="0"/>
                        </a:moveTo>
                        <a:cubicBezTo>
                          <a:pt x="128083" y="-6296"/>
                          <a:pt x="258703" y="2391"/>
                          <a:pt x="365519" y="0"/>
                        </a:cubicBezTo>
                        <a:cubicBezTo>
                          <a:pt x="472335" y="-2391"/>
                          <a:pt x="777369" y="66927"/>
                          <a:pt x="955067" y="0"/>
                        </a:cubicBezTo>
                        <a:cubicBezTo>
                          <a:pt x="1132765" y="-66927"/>
                          <a:pt x="1386485" y="65079"/>
                          <a:pt x="1544614" y="0"/>
                        </a:cubicBezTo>
                        <a:cubicBezTo>
                          <a:pt x="1702743" y="-65079"/>
                          <a:pt x="1675331" y="23139"/>
                          <a:pt x="1798119" y="0"/>
                        </a:cubicBezTo>
                        <a:cubicBezTo>
                          <a:pt x="1920907" y="-23139"/>
                          <a:pt x="2170375" y="64098"/>
                          <a:pt x="2499681" y="0"/>
                        </a:cubicBezTo>
                        <a:cubicBezTo>
                          <a:pt x="2828987" y="-64098"/>
                          <a:pt x="2681275" y="17397"/>
                          <a:pt x="2753186" y="0"/>
                        </a:cubicBezTo>
                        <a:cubicBezTo>
                          <a:pt x="2825098" y="-17397"/>
                          <a:pt x="3067645" y="11964"/>
                          <a:pt x="3342734" y="0"/>
                        </a:cubicBezTo>
                        <a:cubicBezTo>
                          <a:pt x="3617823" y="-11964"/>
                          <a:pt x="3975278" y="30116"/>
                          <a:pt x="4156309" y="0"/>
                        </a:cubicBezTo>
                        <a:cubicBezTo>
                          <a:pt x="4337340" y="-30116"/>
                          <a:pt x="4595947" y="77503"/>
                          <a:pt x="4969884" y="0"/>
                        </a:cubicBezTo>
                        <a:cubicBezTo>
                          <a:pt x="5343821" y="-77503"/>
                          <a:pt x="5431244" y="75547"/>
                          <a:pt x="5671446" y="0"/>
                        </a:cubicBezTo>
                        <a:cubicBezTo>
                          <a:pt x="5911648" y="-75547"/>
                          <a:pt x="5941781" y="30802"/>
                          <a:pt x="6148979" y="0"/>
                        </a:cubicBezTo>
                        <a:cubicBezTo>
                          <a:pt x="6356177" y="-30802"/>
                          <a:pt x="6282100" y="23972"/>
                          <a:pt x="6402484" y="0"/>
                        </a:cubicBezTo>
                        <a:cubicBezTo>
                          <a:pt x="6522869" y="-23972"/>
                          <a:pt x="6713111" y="10631"/>
                          <a:pt x="6880018" y="0"/>
                        </a:cubicBezTo>
                        <a:cubicBezTo>
                          <a:pt x="7046925" y="-10631"/>
                          <a:pt x="7423500" y="72453"/>
                          <a:pt x="7581579" y="0"/>
                        </a:cubicBezTo>
                        <a:cubicBezTo>
                          <a:pt x="7739658" y="-72453"/>
                          <a:pt x="8201860" y="66713"/>
                          <a:pt x="8395155" y="0"/>
                        </a:cubicBezTo>
                        <a:cubicBezTo>
                          <a:pt x="8588450" y="-66713"/>
                          <a:pt x="8575185" y="10658"/>
                          <a:pt x="8648660" y="0"/>
                        </a:cubicBezTo>
                        <a:cubicBezTo>
                          <a:pt x="8722136" y="-10658"/>
                          <a:pt x="8846096" y="21345"/>
                          <a:pt x="8902165" y="0"/>
                        </a:cubicBezTo>
                        <a:cubicBezTo>
                          <a:pt x="8958234" y="-21345"/>
                          <a:pt x="9391730" y="34196"/>
                          <a:pt x="9715741" y="0"/>
                        </a:cubicBezTo>
                        <a:cubicBezTo>
                          <a:pt x="10039752" y="-34196"/>
                          <a:pt x="9867775" y="26319"/>
                          <a:pt x="9969246" y="0"/>
                        </a:cubicBezTo>
                        <a:cubicBezTo>
                          <a:pt x="10070717" y="-26319"/>
                          <a:pt x="10291351" y="8673"/>
                          <a:pt x="10558793" y="0"/>
                        </a:cubicBezTo>
                        <a:cubicBezTo>
                          <a:pt x="10826235" y="-8673"/>
                          <a:pt x="10907930" y="63762"/>
                          <a:pt x="11201400" y="0"/>
                        </a:cubicBezTo>
                        <a:cubicBezTo>
                          <a:pt x="11232824" y="192863"/>
                          <a:pt x="11156146" y="288148"/>
                          <a:pt x="11201400" y="458216"/>
                        </a:cubicBezTo>
                        <a:cubicBezTo>
                          <a:pt x="11246654" y="628284"/>
                          <a:pt x="11171793" y="924171"/>
                          <a:pt x="11201400" y="1117600"/>
                        </a:cubicBezTo>
                        <a:cubicBezTo>
                          <a:pt x="11231007" y="1311029"/>
                          <a:pt x="11162361" y="1482774"/>
                          <a:pt x="11201400" y="1776984"/>
                        </a:cubicBezTo>
                        <a:cubicBezTo>
                          <a:pt x="11240439" y="2071194"/>
                          <a:pt x="11185108" y="2025423"/>
                          <a:pt x="11201400" y="2184908"/>
                        </a:cubicBezTo>
                        <a:cubicBezTo>
                          <a:pt x="11217692" y="2344393"/>
                          <a:pt x="11140240" y="2480108"/>
                          <a:pt x="11201400" y="2743708"/>
                        </a:cubicBezTo>
                        <a:cubicBezTo>
                          <a:pt x="11262560" y="3007308"/>
                          <a:pt x="11150511" y="3127108"/>
                          <a:pt x="11201400" y="3252216"/>
                        </a:cubicBezTo>
                        <a:cubicBezTo>
                          <a:pt x="11252289" y="3377324"/>
                          <a:pt x="11195386" y="3612758"/>
                          <a:pt x="11201400" y="3760724"/>
                        </a:cubicBezTo>
                        <a:cubicBezTo>
                          <a:pt x="11207414" y="3908690"/>
                          <a:pt x="11154478" y="4164242"/>
                          <a:pt x="11201400" y="4269232"/>
                        </a:cubicBezTo>
                        <a:cubicBezTo>
                          <a:pt x="11248322" y="4374222"/>
                          <a:pt x="11132664" y="4690746"/>
                          <a:pt x="11201400" y="5029200"/>
                        </a:cubicBezTo>
                        <a:cubicBezTo>
                          <a:pt x="10910999" y="5082307"/>
                          <a:pt x="10582930" y="5017833"/>
                          <a:pt x="10387825" y="5029200"/>
                        </a:cubicBezTo>
                        <a:cubicBezTo>
                          <a:pt x="10192720" y="5040567"/>
                          <a:pt x="9873797" y="5027685"/>
                          <a:pt x="9574249" y="5029200"/>
                        </a:cubicBezTo>
                        <a:cubicBezTo>
                          <a:pt x="9274701" y="5030715"/>
                          <a:pt x="9137757" y="5017196"/>
                          <a:pt x="8984702" y="5029200"/>
                        </a:cubicBezTo>
                        <a:cubicBezTo>
                          <a:pt x="8831647" y="5041204"/>
                          <a:pt x="8537926" y="5002959"/>
                          <a:pt x="8171127" y="5029200"/>
                        </a:cubicBezTo>
                        <a:cubicBezTo>
                          <a:pt x="7804328" y="5055441"/>
                          <a:pt x="7702377" y="4963565"/>
                          <a:pt x="7357551" y="5029200"/>
                        </a:cubicBezTo>
                        <a:cubicBezTo>
                          <a:pt x="7012725" y="5094835"/>
                          <a:pt x="7155422" y="4997466"/>
                          <a:pt x="6992032" y="5029200"/>
                        </a:cubicBezTo>
                        <a:cubicBezTo>
                          <a:pt x="6828642" y="5060934"/>
                          <a:pt x="6689758" y="5020119"/>
                          <a:pt x="6514498" y="5029200"/>
                        </a:cubicBezTo>
                        <a:cubicBezTo>
                          <a:pt x="6339238" y="5038281"/>
                          <a:pt x="6154094" y="4981409"/>
                          <a:pt x="5924951" y="5029200"/>
                        </a:cubicBezTo>
                        <a:cubicBezTo>
                          <a:pt x="5695808" y="5076991"/>
                          <a:pt x="5539043" y="4975131"/>
                          <a:pt x="5335404" y="5029200"/>
                        </a:cubicBezTo>
                        <a:cubicBezTo>
                          <a:pt x="5131765" y="5083269"/>
                          <a:pt x="4873334" y="5015169"/>
                          <a:pt x="4633842" y="5029200"/>
                        </a:cubicBezTo>
                        <a:cubicBezTo>
                          <a:pt x="4394350" y="5043231"/>
                          <a:pt x="4354815" y="5019728"/>
                          <a:pt x="4268323" y="5029200"/>
                        </a:cubicBezTo>
                        <a:cubicBezTo>
                          <a:pt x="4181831" y="5038672"/>
                          <a:pt x="4046461" y="5013331"/>
                          <a:pt x="3902804" y="5029200"/>
                        </a:cubicBezTo>
                        <a:cubicBezTo>
                          <a:pt x="3759147" y="5045069"/>
                          <a:pt x="3344059" y="5001079"/>
                          <a:pt x="3089228" y="5029200"/>
                        </a:cubicBezTo>
                        <a:cubicBezTo>
                          <a:pt x="2834397" y="5057321"/>
                          <a:pt x="2485433" y="4983922"/>
                          <a:pt x="2275653" y="5029200"/>
                        </a:cubicBezTo>
                        <a:cubicBezTo>
                          <a:pt x="2065874" y="5074478"/>
                          <a:pt x="1923551" y="5009950"/>
                          <a:pt x="1686105" y="5029200"/>
                        </a:cubicBezTo>
                        <a:cubicBezTo>
                          <a:pt x="1448659" y="5048450"/>
                          <a:pt x="1502780" y="5013767"/>
                          <a:pt x="1432600" y="5029200"/>
                        </a:cubicBezTo>
                        <a:cubicBezTo>
                          <a:pt x="1362421" y="5044633"/>
                          <a:pt x="1302893" y="5012956"/>
                          <a:pt x="1179095" y="5029200"/>
                        </a:cubicBezTo>
                        <a:cubicBezTo>
                          <a:pt x="1055297" y="5045444"/>
                          <a:pt x="588260" y="4992569"/>
                          <a:pt x="0" y="5029200"/>
                        </a:cubicBezTo>
                        <a:cubicBezTo>
                          <a:pt x="-9503" y="4826079"/>
                          <a:pt x="6816" y="4672920"/>
                          <a:pt x="0" y="4520692"/>
                        </a:cubicBezTo>
                        <a:cubicBezTo>
                          <a:pt x="-6816" y="4368464"/>
                          <a:pt x="34748" y="4231720"/>
                          <a:pt x="0" y="4012184"/>
                        </a:cubicBezTo>
                        <a:cubicBezTo>
                          <a:pt x="-34748" y="3792648"/>
                          <a:pt x="48313" y="3620807"/>
                          <a:pt x="0" y="3503676"/>
                        </a:cubicBezTo>
                        <a:cubicBezTo>
                          <a:pt x="-48313" y="3386545"/>
                          <a:pt x="15230" y="3184980"/>
                          <a:pt x="0" y="3095752"/>
                        </a:cubicBezTo>
                        <a:cubicBezTo>
                          <a:pt x="-15230" y="3006524"/>
                          <a:pt x="31445" y="2799897"/>
                          <a:pt x="0" y="2687828"/>
                        </a:cubicBezTo>
                        <a:cubicBezTo>
                          <a:pt x="-31445" y="2575759"/>
                          <a:pt x="30819" y="2443461"/>
                          <a:pt x="0" y="2279904"/>
                        </a:cubicBezTo>
                        <a:cubicBezTo>
                          <a:pt x="-30819" y="2116347"/>
                          <a:pt x="41095" y="2054815"/>
                          <a:pt x="0" y="1871980"/>
                        </a:cubicBezTo>
                        <a:cubicBezTo>
                          <a:pt x="-41095" y="1689145"/>
                          <a:pt x="8346" y="1643954"/>
                          <a:pt x="0" y="1464056"/>
                        </a:cubicBezTo>
                        <a:cubicBezTo>
                          <a:pt x="-8346" y="1284158"/>
                          <a:pt x="21971" y="1085495"/>
                          <a:pt x="0" y="955548"/>
                        </a:cubicBezTo>
                        <a:cubicBezTo>
                          <a:pt x="-21971" y="825601"/>
                          <a:pt x="25707" y="643357"/>
                          <a:pt x="0" y="547624"/>
                        </a:cubicBezTo>
                        <a:cubicBezTo>
                          <a:pt x="-25707" y="451891"/>
                          <a:pt x="55845" y="151825"/>
                          <a:pt x="0" y="0"/>
                        </a:cubicBezTo>
                        <a:close/>
                      </a:path>
                      <a:path w="11201400" h="5029200" stroke="0" extrusionOk="0">
                        <a:moveTo>
                          <a:pt x="0" y="0"/>
                        </a:moveTo>
                        <a:cubicBezTo>
                          <a:pt x="184974" y="-31413"/>
                          <a:pt x="309652" y="4513"/>
                          <a:pt x="477533" y="0"/>
                        </a:cubicBezTo>
                        <a:cubicBezTo>
                          <a:pt x="645414" y="-4513"/>
                          <a:pt x="633635" y="4088"/>
                          <a:pt x="731039" y="0"/>
                        </a:cubicBezTo>
                        <a:cubicBezTo>
                          <a:pt x="828443" y="-4088"/>
                          <a:pt x="1268308" y="9575"/>
                          <a:pt x="1544614" y="0"/>
                        </a:cubicBezTo>
                        <a:cubicBezTo>
                          <a:pt x="1820920" y="-9575"/>
                          <a:pt x="1848903" y="31276"/>
                          <a:pt x="2022147" y="0"/>
                        </a:cubicBezTo>
                        <a:cubicBezTo>
                          <a:pt x="2195391" y="-31276"/>
                          <a:pt x="2329339" y="17901"/>
                          <a:pt x="2499681" y="0"/>
                        </a:cubicBezTo>
                        <a:cubicBezTo>
                          <a:pt x="2670023" y="-17901"/>
                          <a:pt x="3133603" y="51997"/>
                          <a:pt x="3313256" y="0"/>
                        </a:cubicBezTo>
                        <a:cubicBezTo>
                          <a:pt x="3492910" y="-51997"/>
                          <a:pt x="3589133" y="18401"/>
                          <a:pt x="3678776" y="0"/>
                        </a:cubicBezTo>
                        <a:cubicBezTo>
                          <a:pt x="3768419" y="-18401"/>
                          <a:pt x="4279651" y="81582"/>
                          <a:pt x="4492351" y="0"/>
                        </a:cubicBezTo>
                        <a:cubicBezTo>
                          <a:pt x="4705052" y="-81582"/>
                          <a:pt x="5132592" y="12856"/>
                          <a:pt x="5305926" y="0"/>
                        </a:cubicBezTo>
                        <a:cubicBezTo>
                          <a:pt x="5479260" y="-12856"/>
                          <a:pt x="5732551" y="16861"/>
                          <a:pt x="5895474" y="0"/>
                        </a:cubicBezTo>
                        <a:cubicBezTo>
                          <a:pt x="6058397" y="-16861"/>
                          <a:pt x="6528698" y="36471"/>
                          <a:pt x="6709049" y="0"/>
                        </a:cubicBezTo>
                        <a:cubicBezTo>
                          <a:pt x="6889401" y="-36471"/>
                          <a:pt x="7006070" y="39203"/>
                          <a:pt x="7186582" y="0"/>
                        </a:cubicBezTo>
                        <a:cubicBezTo>
                          <a:pt x="7367094" y="-39203"/>
                          <a:pt x="7504117" y="45910"/>
                          <a:pt x="7664116" y="0"/>
                        </a:cubicBezTo>
                        <a:cubicBezTo>
                          <a:pt x="7824115" y="-45910"/>
                          <a:pt x="8045510" y="24117"/>
                          <a:pt x="8365677" y="0"/>
                        </a:cubicBezTo>
                        <a:cubicBezTo>
                          <a:pt x="8685844" y="-24117"/>
                          <a:pt x="8691548" y="33954"/>
                          <a:pt x="8843211" y="0"/>
                        </a:cubicBezTo>
                        <a:cubicBezTo>
                          <a:pt x="8994874" y="-33954"/>
                          <a:pt x="9447867" y="4254"/>
                          <a:pt x="9656786" y="0"/>
                        </a:cubicBezTo>
                        <a:cubicBezTo>
                          <a:pt x="9865705" y="-4254"/>
                          <a:pt x="10160716" y="77239"/>
                          <a:pt x="10470361" y="0"/>
                        </a:cubicBezTo>
                        <a:cubicBezTo>
                          <a:pt x="10780006" y="-77239"/>
                          <a:pt x="11052490" y="63151"/>
                          <a:pt x="11201400" y="0"/>
                        </a:cubicBezTo>
                        <a:cubicBezTo>
                          <a:pt x="11250445" y="205243"/>
                          <a:pt x="11147439" y="297694"/>
                          <a:pt x="11201400" y="508508"/>
                        </a:cubicBezTo>
                        <a:cubicBezTo>
                          <a:pt x="11255361" y="719322"/>
                          <a:pt x="11169053" y="774660"/>
                          <a:pt x="11201400" y="916432"/>
                        </a:cubicBezTo>
                        <a:cubicBezTo>
                          <a:pt x="11233747" y="1058204"/>
                          <a:pt x="11146902" y="1200704"/>
                          <a:pt x="11201400" y="1374648"/>
                        </a:cubicBezTo>
                        <a:cubicBezTo>
                          <a:pt x="11255898" y="1548592"/>
                          <a:pt x="11171166" y="1829397"/>
                          <a:pt x="11201400" y="1983740"/>
                        </a:cubicBezTo>
                        <a:cubicBezTo>
                          <a:pt x="11231634" y="2138083"/>
                          <a:pt x="11196998" y="2328673"/>
                          <a:pt x="11201400" y="2492248"/>
                        </a:cubicBezTo>
                        <a:cubicBezTo>
                          <a:pt x="11205802" y="2655823"/>
                          <a:pt x="11172910" y="2851035"/>
                          <a:pt x="11201400" y="2950464"/>
                        </a:cubicBezTo>
                        <a:cubicBezTo>
                          <a:pt x="11229890" y="3049893"/>
                          <a:pt x="11137580" y="3375872"/>
                          <a:pt x="11201400" y="3559556"/>
                        </a:cubicBezTo>
                        <a:cubicBezTo>
                          <a:pt x="11265220" y="3743240"/>
                          <a:pt x="11136876" y="3933020"/>
                          <a:pt x="11201400" y="4118356"/>
                        </a:cubicBezTo>
                        <a:cubicBezTo>
                          <a:pt x="11265924" y="4303692"/>
                          <a:pt x="11155883" y="4603082"/>
                          <a:pt x="11201400" y="5029200"/>
                        </a:cubicBezTo>
                        <a:cubicBezTo>
                          <a:pt x="10899711" y="5091161"/>
                          <a:pt x="10649265" y="4938932"/>
                          <a:pt x="10387825" y="5029200"/>
                        </a:cubicBezTo>
                        <a:cubicBezTo>
                          <a:pt x="10126385" y="5119468"/>
                          <a:pt x="9887954" y="5022694"/>
                          <a:pt x="9686263" y="5029200"/>
                        </a:cubicBezTo>
                        <a:cubicBezTo>
                          <a:pt x="9484572" y="5035706"/>
                          <a:pt x="9430695" y="4988166"/>
                          <a:pt x="9320744" y="5029200"/>
                        </a:cubicBezTo>
                        <a:cubicBezTo>
                          <a:pt x="9210793" y="5070234"/>
                          <a:pt x="8903290" y="4958283"/>
                          <a:pt x="8619183" y="5029200"/>
                        </a:cubicBezTo>
                        <a:cubicBezTo>
                          <a:pt x="8335076" y="5100117"/>
                          <a:pt x="8442249" y="5017497"/>
                          <a:pt x="8365677" y="5029200"/>
                        </a:cubicBezTo>
                        <a:cubicBezTo>
                          <a:pt x="8289105" y="5040903"/>
                          <a:pt x="7813984" y="5017581"/>
                          <a:pt x="7664116" y="5029200"/>
                        </a:cubicBezTo>
                        <a:cubicBezTo>
                          <a:pt x="7514248" y="5040819"/>
                          <a:pt x="7469332" y="4995712"/>
                          <a:pt x="7298596" y="5029200"/>
                        </a:cubicBezTo>
                        <a:cubicBezTo>
                          <a:pt x="7127860" y="5062688"/>
                          <a:pt x="7132325" y="5016806"/>
                          <a:pt x="7045091" y="5029200"/>
                        </a:cubicBezTo>
                        <a:cubicBezTo>
                          <a:pt x="6957858" y="5041594"/>
                          <a:pt x="6817462" y="5026154"/>
                          <a:pt x="6679572" y="5029200"/>
                        </a:cubicBezTo>
                        <a:cubicBezTo>
                          <a:pt x="6541682" y="5032246"/>
                          <a:pt x="6246064" y="4976507"/>
                          <a:pt x="5978010" y="5029200"/>
                        </a:cubicBezTo>
                        <a:cubicBezTo>
                          <a:pt x="5709956" y="5081893"/>
                          <a:pt x="5755865" y="5009375"/>
                          <a:pt x="5612491" y="5029200"/>
                        </a:cubicBezTo>
                        <a:cubicBezTo>
                          <a:pt x="5469117" y="5049025"/>
                          <a:pt x="5432314" y="5015905"/>
                          <a:pt x="5358986" y="5029200"/>
                        </a:cubicBezTo>
                        <a:cubicBezTo>
                          <a:pt x="5285658" y="5042495"/>
                          <a:pt x="5109490" y="4989265"/>
                          <a:pt x="4993466" y="5029200"/>
                        </a:cubicBezTo>
                        <a:cubicBezTo>
                          <a:pt x="4877442" y="5069135"/>
                          <a:pt x="4738070" y="4997893"/>
                          <a:pt x="4515933" y="5029200"/>
                        </a:cubicBezTo>
                        <a:cubicBezTo>
                          <a:pt x="4293796" y="5060507"/>
                          <a:pt x="4084713" y="4979348"/>
                          <a:pt x="3926385" y="5029200"/>
                        </a:cubicBezTo>
                        <a:cubicBezTo>
                          <a:pt x="3768057" y="5079052"/>
                          <a:pt x="3656095" y="4985564"/>
                          <a:pt x="3560866" y="5029200"/>
                        </a:cubicBezTo>
                        <a:cubicBezTo>
                          <a:pt x="3465637" y="5072836"/>
                          <a:pt x="3020303" y="4945340"/>
                          <a:pt x="2747291" y="5029200"/>
                        </a:cubicBezTo>
                        <a:cubicBezTo>
                          <a:pt x="2474280" y="5113060"/>
                          <a:pt x="2403711" y="4973158"/>
                          <a:pt x="2157743" y="5029200"/>
                        </a:cubicBezTo>
                        <a:cubicBezTo>
                          <a:pt x="1911775" y="5085242"/>
                          <a:pt x="1596183" y="5005299"/>
                          <a:pt x="1344168" y="5029200"/>
                        </a:cubicBezTo>
                        <a:cubicBezTo>
                          <a:pt x="1092153" y="5053101"/>
                          <a:pt x="985945" y="4984276"/>
                          <a:pt x="642607" y="5029200"/>
                        </a:cubicBezTo>
                        <a:cubicBezTo>
                          <a:pt x="299269" y="5074124"/>
                          <a:pt x="255732" y="5010309"/>
                          <a:pt x="0" y="5029200"/>
                        </a:cubicBezTo>
                        <a:cubicBezTo>
                          <a:pt x="-60479" y="4838268"/>
                          <a:pt x="51474" y="4651494"/>
                          <a:pt x="0" y="4420108"/>
                        </a:cubicBezTo>
                        <a:cubicBezTo>
                          <a:pt x="-51474" y="4188722"/>
                          <a:pt x="50506" y="3946578"/>
                          <a:pt x="0" y="3811016"/>
                        </a:cubicBezTo>
                        <a:cubicBezTo>
                          <a:pt x="-50506" y="3675454"/>
                          <a:pt x="57298" y="3484806"/>
                          <a:pt x="0" y="3252216"/>
                        </a:cubicBezTo>
                        <a:cubicBezTo>
                          <a:pt x="-57298" y="3019626"/>
                          <a:pt x="38976" y="2884126"/>
                          <a:pt x="0" y="2592832"/>
                        </a:cubicBezTo>
                        <a:cubicBezTo>
                          <a:pt x="-38976" y="2301538"/>
                          <a:pt x="24818" y="2143873"/>
                          <a:pt x="0" y="1933448"/>
                        </a:cubicBezTo>
                        <a:cubicBezTo>
                          <a:pt x="-24818" y="1723023"/>
                          <a:pt x="45872" y="1523659"/>
                          <a:pt x="0" y="1324356"/>
                        </a:cubicBezTo>
                        <a:cubicBezTo>
                          <a:pt x="-45872" y="1125053"/>
                          <a:pt x="61943" y="842802"/>
                          <a:pt x="0" y="715264"/>
                        </a:cubicBezTo>
                        <a:cubicBezTo>
                          <a:pt x="-61943" y="587726"/>
                          <a:pt x="66499" y="1758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anchor="t"/>
          <a:lstStyle/>
          <a:p>
            <a:pPr marL="0" indent="0">
              <a:lnSpc>
                <a:spcPct val="100000"/>
              </a:lnSpc>
              <a:spcBef>
                <a:spcPts val="600"/>
              </a:spcBef>
              <a:buClr>
                <a:schemeClr val="bg1"/>
              </a:buClr>
              <a:buNone/>
            </a:pPr>
            <a:r>
              <a:rPr lang="en-US" dirty="0">
                <a:solidFill>
                  <a:schemeClr val="bg1"/>
                </a:solidFill>
                <a:effectLst/>
                <a:latin typeface="Calibri" panose="020F0502020204030204" pitchFamily="34" charset="0"/>
              </a:rPr>
              <a:t> </a:t>
            </a:r>
          </a:p>
        </p:txBody>
      </p:sp>
      <p:sp>
        <p:nvSpPr>
          <p:cNvPr id="2" name="TextBox 1"/>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a:solidFill>
                <a:srgbClr val="F48634"/>
              </a:solidFill>
              <a:effectLst>
                <a:outerShdw blurRad="50800" dist="38100" dir="2700000" algn="tl">
                  <a:schemeClr val="bg2">
                    <a:lumMod val="50000"/>
                    <a:alpha val="43000"/>
                  </a:schemeClr>
                </a:outerShdw>
              </a:effectLst>
            </a:endParaRPr>
          </a:p>
        </p:txBody>
      </p:sp>
      <p:grpSp>
        <p:nvGrpSpPr>
          <p:cNvPr id="12" name="Group 11">
            <a:extLst>
              <a:ext uri="{FF2B5EF4-FFF2-40B4-BE49-F238E27FC236}">
                <a16:creationId xmlns:a16="http://schemas.microsoft.com/office/drawing/2014/main" id="{27A6805B-6AE7-444F-87BC-E2C185A54AE3}"/>
              </a:ext>
            </a:extLst>
          </p:cNvPr>
          <p:cNvGrpSpPr/>
          <p:nvPr/>
        </p:nvGrpSpPr>
        <p:grpSpPr>
          <a:xfrm>
            <a:off x="10684615" y="76200"/>
            <a:ext cx="1429597" cy="874600"/>
            <a:chOff x="10684615" y="76200"/>
            <a:chExt cx="1429597" cy="874600"/>
          </a:xfrm>
        </p:grpSpPr>
        <p:sp>
          <p:nvSpPr>
            <p:cNvPr id="7" name="TextBox 6">
              <a:extLst>
                <a:ext uri="{FF2B5EF4-FFF2-40B4-BE49-F238E27FC236}">
                  <a16:creationId xmlns:a16="http://schemas.microsoft.com/office/drawing/2014/main" id="{F54AAE8F-7DD7-A549-9A51-7164B415DA87}"/>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8" name="TextBox 7">
              <a:extLst>
                <a:ext uri="{FF2B5EF4-FFF2-40B4-BE49-F238E27FC236}">
                  <a16:creationId xmlns:a16="http://schemas.microsoft.com/office/drawing/2014/main" id="{99987F2E-D1FB-8141-BBA7-BB210524B9AB}"/>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pic>
        <p:nvPicPr>
          <p:cNvPr id="13" name="Shape 101">
            <a:extLst>
              <a:ext uri="{FF2B5EF4-FFF2-40B4-BE49-F238E27FC236}">
                <a16:creationId xmlns:a16="http://schemas.microsoft.com/office/drawing/2014/main" id="{E5348608-BBF3-9043-B4B2-9CB72913BB83}"/>
              </a:ext>
            </a:extLst>
          </p:cNvPr>
          <p:cNvPicPr preferRelativeResize="0"/>
          <p:nvPr/>
        </p:nvPicPr>
        <p:blipFill rotWithShape="1">
          <a:blip r:embed="rId3">
            <a:alphaModFix/>
          </a:blip>
          <a:srcRect l="20193" t="13843" r="3098" b="13388"/>
          <a:stretch/>
        </p:blipFill>
        <p:spPr>
          <a:xfrm>
            <a:off x="341313" y="966703"/>
            <a:ext cx="11506199" cy="5549665"/>
          </a:xfrm>
          <a:prstGeom prst="rect">
            <a:avLst/>
          </a:prstGeom>
          <a:noFill/>
          <a:ln>
            <a:noFill/>
          </a:ln>
        </p:spPr>
      </p:pic>
      <p:sp>
        <p:nvSpPr>
          <p:cNvPr id="15" name="Rectangle: Rounded Corners 13">
            <a:extLst>
              <a:ext uri="{FF2B5EF4-FFF2-40B4-BE49-F238E27FC236}">
                <a16:creationId xmlns:a16="http://schemas.microsoft.com/office/drawing/2014/main" id="{1BCD0311-A409-D742-A12E-26F0BFB74CE9}"/>
              </a:ext>
            </a:extLst>
          </p:cNvPr>
          <p:cNvSpPr/>
          <p:nvPr/>
        </p:nvSpPr>
        <p:spPr>
          <a:xfrm>
            <a:off x="7542212" y="5562600"/>
            <a:ext cx="4267200" cy="822296"/>
          </a:xfrm>
          <a:prstGeom prst="roundRect">
            <a:avLst/>
          </a:prstGeom>
          <a:solidFill>
            <a:srgbClr val="66330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tx1"/>
                </a:solidFill>
                <a:latin typeface="Calibri" panose="020F0502020204030204" pitchFamily="34" charset="0"/>
                <a:cs typeface="Calibri" panose="020F0502020204030204" pitchFamily="34" charset="0"/>
              </a:rPr>
              <a:t>Clinical Trials ongoing worldwide</a:t>
            </a:r>
          </a:p>
        </p:txBody>
      </p:sp>
      <p:sp>
        <p:nvSpPr>
          <p:cNvPr id="21" name="Oval 20">
            <a:extLst>
              <a:ext uri="{FF2B5EF4-FFF2-40B4-BE49-F238E27FC236}">
                <a16:creationId xmlns:a16="http://schemas.microsoft.com/office/drawing/2014/main" id="{1C406921-7FAA-D547-8110-774122DD0793}"/>
              </a:ext>
            </a:extLst>
          </p:cNvPr>
          <p:cNvSpPr/>
          <p:nvPr/>
        </p:nvSpPr>
        <p:spPr>
          <a:xfrm>
            <a:off x="6856412" y="5486400"/>
            <a:ext cx="12192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663300"/>
                </a:solidFill>
                <a:latin typeface="Calibri" panose="020F0502020204030204" pitchFamily="34" charset="0"/>
                <a:cs typeface="Calibri" panose="020F0502020204030204" pitchFamily="34" charset="0"/>
              </a:rPr>
              <a:t>18</a:t>
            </a:r>
            <a:endParaRPr lang="en-US" sz="4800" b="1" dirty="0">
              <a:solidFill>
                <a:srgbClr val="663300"/>
              </a:solidFill>
            </a:endParaRPr>
          </a:p>
        </p:txBody>
      </p:sp>
      <p:pic>
        <p:nvPicPr>
          <p:cNvPr id="16" name="Graphic 15" descr="Beaker">
            <a:extLst>
              <a:ext uri="{FF2B5EF4-FFF2-40B4-BE49-F238E27FC236}">
                <a16:creationId xmlns:a16="http://schemas.microsoft.com/office/drawing/2014/main" id="{B4D70F9D-FA43-DF4D-88A2-525F8DC48D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99812" y="5715000"/>
            <a:ext cx="550594" cy="550594"/>
          </a:xfrm>
          <a:prstGeom prst="rect">
            <a:avLst/>
          </a:prstGeom>
        </p:spPr>
      </p:pic>
    </p:spTree>
    <p:extLst>
      <p:ext uri="{BB962C8B-B14F-4D97-AF65-F5344CB8AC3E}">
        <p14:creationId xmlns:p14="http://schemas.microsoft.com/office/powerpoint/2010/main" val="422334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2BE0A60-7400-C04A-BE75-08B667EB4726}"/>
              </a:ext>
            </a:extLst>
          </p:cNvPr>
          <p:cNvSpPr txBox="1"/>
          <p:nvPr/>
        </p:nvSpPr>
        <p:spPr>
          <a:xfrm>
            <a:off x="1065212" y="6550223"/>
            <a:ext cx="9372600" cy="338554"/>
          </a:xfrm>
          <a:prstGeom prst="rect">
            <a:avLst/>
          </a:prstGeom>
          <a:solidFill>
            <a:schemeClr val="accent2">
              <a:lumMod val="20000"/>
              <a:lumOff val="80000"/>
            </a:schemeClr>
          </a:solidFill>
        </p:spPr>
        <p:txBody>
          <a:bodyPr wrap="square" rtlCol="0">
            <a:spAutoFit/>
          </a:bodyPr>
          <a:lstStyle/>
          <a:p>
            <a:r>
              <a:rPr lang="en-US" sz="1600" i="1" dirty="0">
                <a:solidFill>
                  <a:srgbClr val="103159"/>
                </a:solidFill>
                <a:latin typeface="Calibri" panose="020F0502020204030204" pitchFamily="34" charset="0"/>
                <a:cs typeface="Calibri" panose="020F0502020204030204" pitchFamily="34" charset="0"/>
              </a:rPr>
              <a:t>Philip R.O. Payne - Translational Informatics: The "Glue" Between Basic Science and Clinical Research</a:t>
            </a:r>
          </a:p>
        </p:txBody>
      </p:sp>
      <p:sp>
        <p:nvSpPr>
          <p:cNvPr id="4" name="Title 3"/>
          <p:cNvSpPr>
            <a:spLocks noGrp="1"/>
          </p:cNvSpPr>
          <p:nvPr>
            <p:ph type="title"/>
          </p:nvPr>
        </p:nvSpPr>
        <p:spPr>
          <a:xfrm>
            <a:off x="455612" y="402276"/>
            <a:ext cx="9753600" cy="740724"/>
          </a:xfrm>
        </p:spPr>
        <p:txBody>
          <a:bodyPr anchor="t"/>
          <a:lstStyle/>
          <a:p>
            <a:r>
              <a:rPr lang="en-US" dirty="0">
                <a:solidFill>
                  <a:schemeClr val="accent2">
                    <a:lumMod val="20000"/>
                    <a:lumOff val="80000"/>
                  </a:schemeClr>
                </a:solidFill>
                <a:latin typeface="Calibri" panose="020F0502020204030204" pitchFamily="34" charset="0"/>
              </a:rPr>
              <a:t>What is a Clinical Trial?</a:t>
            </a:r>
          </a:p>
        </p:txBody>
      </p:sp>
      <p:sp>
        <p:nvSpPr>
          <p:cNvPr id="2" name="TextBox 1"/>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a:solidFill>
                <a:srgbClr val="F48634"/>
              </a:solidFill>
              <a:effectLst>
                <a:outerShdw blurRad="50800" dist="38100" dir="2700000" algn="tl">
                  <a:schemeClr val="bg2">
                    <a:lumMod val="50000"/>
                    <a:alpha val="43000"/>
                  </a:schemeClr>
                </a:outerShdw>
              </a:effectLst>
            </a:endParaRPr>
          </a:p>
        </p:txBody>
      </p:sp>
      <p:grpSp>
        <p:nvGrpSpPr>
          <p:cNvPr id="12" name="Group 11">
            <a:extLst>
              <a:ext uri="{FF2B5EF4-FFF2-40B4-BE49-F238E27FC236}">
                <a16:creationId xmlns:a16="http://schemas.microsoft.com/office/drawing/2014/main" id="{27A6805B-6AE7-444F-87BC-E2C185A54AE3}"/>
              </a:ext>
            </a:extLst>
          </p:cNvPr>
          <p:cNvGrpSpPr/>
          <p:nvPr/>
        </p:nvGrpSpPr>
        <p:grpSpPr>
          <a:xfrm>
            <a:off x="10684615" y="76200"/>
            <a:ext cx="1429597" cy="874600"/>
            <a:chOff x="10684615" y="76200"/>
            <a:chExt cx="1429597" cy="874600"/>
          </a:xfrm>
        </p:grpSpPr>
        <p:sp>
          <p:nvSpPr>
            <p:cNvPr id="7" name="TextBox 6">
              <a:extLst>
                <a:ext uri="{FF2B5EF4-FFF2-40B4-BE49-F238E27FC236}">
                  <a16:creationId xmlns:a16="http://schemas.microsoft.com/office/drawing/2014/main" id="{F54AAE8F-7DD7-A549-9A51-7164B415DA87}"/>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8" name="TextBox 7">
              <a:extLst>
                <a:ext uri="{FF2B5EF4-FFF2-40B4-BE49-F238E27FC236}">
                  <a16:creationId xmlns:a16="http://schemas.microsoft.com/office/drawing/2014/main" id="{99987F2E-D1FB-8141-BBA7-BB210524B9AB}"/>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grpSp>
        <p:nvGrpSpPr>
          <p:cNvPr id="5" name="Group 4">
            <a:extLst>
              <a:ext uri="{FF2B5EF4-FFF2-40B4-BE49-F238E27FC236}">
                <a16:creationId xmlns:a16="http://schemas.microsoft.com/office/drawing/2014/main" id="{8DCC92D6-E872-1B43-A771-C1AAEDFC3F82}"/>
              </a:ext>
            </a:extLst>
          </p:cNvPr>
          <p:cNvGrpSpPr/>
          <p:nvPr/>
        </p:nvGrpSpPr>
        <p:grpSpPr>
          <a:xfrm>
            <a:off x="10285412" y="5715000"/>
            <a:ext cx="2057400" cy="1676400"/>
            <a:chOff x="10285412" y="5715000"/>
            <a:chExt cx="2057400" cy="1676400"/>
          </a:xfrm>
        </p:grpSpPr>
        <p:sp>
          <p:nvSpPr>
            <p:cNvPr id="9" name="Oval 8">
              <a:extLst>
                <a:ext uri="{FF2B5EF4-FFF2-40B4-BE49-F238E27FC236}">
                  <a16:creationId xmlns:a16="http://schemas.microsoft.com/office/drawing/2014/main" id="{5C349DD1-AEA5-6A4E-8735-C35F997B1B28}"/>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B50940-0DAA-E74A-A036-54194E07F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grpSp>
      <p:pic>
        <p:nvPicPr>
          <p:cNvPr id="13" name="Content Placeholder 3">
            <a:extLst>
              <a:ext uri="{FF2B5EF4-FFF2-40B4-BE49-F238E27FC236}">
                <a16:creationId xmlns:a16="http://schemas.microsoft.com/office/drawing/2014/main" id="{F12CDE77-024E-8445-B171-AC55C1C537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4664" y="1143000"/>
            <a:ext cx="6759497" cy="4954372"/>
          </a:xfrm>
          <a:prstGeom prst="rect">
            <a:avLst/>
          </a:prstGeom>
        </p:spPr>
      </p:pic>
    </p:spTree>
    <p:extLst>
      <p:ext uri="{BB962C8B-B14F-4D97-AF65-F5344CB8AC3E}">
        <p14:creationId xmlns:p14="http://schemas.microsoft.com/office/powerpoint/2010/main" val="318638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7EDCA8C-19C0-B046-8B4C-753CD7028D12}"/>
              </a:ext>
            </a:extLst>
          </p:cNvPr>
          <p:cNvSpPr txBox="1">
            <a:spLocks/>
          </p:cNvSpPr>
          <p:nvPr/>
        </p:nvSpPr>
        <p:spPr>
          <a:xfrm>
            <a:off x="989012" y="6477000"/>
            <a:ext cx="9601200" cy="400878"/>
          </a:xfrm>
          <a:prstGeom prst="rect">
            <a:avLst/>
          </a:prstGeom>
          <a:solidFill>
            <a:schemeClr val="accent2">
              <a:lumMod val="20000"/>
              <a:lumOff val="80000"/>
            </a:schemeClr>
          </a:solidFill>
          <a:ln w="25400" cap="flat" cmpd="sng" algn="ctr">
            <a:noFill/>
            <a:prstDash val="solid"/>
            <a:extLst>
              <a:ext uri="{C807C97D-BFC1-408E-A445-0C87EB9F89A2}">
                <ask:lineSketchStyleProps xmlns:ask="http://schemas.microsoft.com/office/drawing/2018/sketchyshapes" sd="1219033472">
                  <a:custGeom>
                    <a:avLst/>
                    <a:gdLst>
                      <a:gd name="connsiteX0" fmla="*/ 0 w 11201400"/>
                      <a:gd name="connsiteY0" fmla="*/ 0 h 5029200"/>
                      <a:gd name="connsiteX1" fmla="*/ 365519 w 11201400"/>
                      <a:gd name="connsiteY1" fmla="*/ 0 h 5029200"/>
                      <a:gd name="connsiteX2" fmla="*/ 955067 w 11201400"/>
                      <a:gd name="connsiteY2" fmla="*/ 0 h 5029200"/>
                      <a:gd name="connsiteX3" fmla="*/ 1544614 w 11201400"/>
                      <a:gd name="connsiteY3" fmla="*/ 0 h 5029200"/>
                      <a:gd name="connsiteX4" fmla="*/ 1798119 w 11201400"/>
                      <a:gd name="connsiteY4" fmla="*/ 0 h 5029200"/>
                      <a:gd name="connsiteX5" fmla="*/ 2499681 w 11201400"/>
                      <a:gd name="connsiteY5" fmla="*/ 0 h 5029200"/>
                      <a:gd name="connsiteX6" fmla="*/ 2753186 w 11201400"/>
                      <a:gd name="connsiteY6" fmla="*/ 0 h 5029200"/>
                      <a:gd name="connsiteX7" fmla="*/ 3342734 w 11201400"/>
                      <a:gd name="connsiteY7" fmla="*/ 0 h 5029200"/>
                      <a:gd name="connsiteX8" fmla="*/ 4156309 w 11201400"/>
                      <a:gd name="connsiteY8" fmla="*/ 0 h 5029200"/>
                      <a:gd name="connsiteX9" fmla="*/ 4969884 w 11201400"/>
                      <a:gd name="connsiteY9" fmla="*/ 0 h 5029200"/>
                      <a:gd name="connsiteX10" fmla="*/ 5671446 w 11201400"/>
                      <a:gd name="connsiteY10" fmla="*/ 0 h 5029200"/>
                      <a:gd name="connsiteX11" fmla="*/ 6148979 w 11201400"/>
                      <a:gd name="connsiteY11" fmla="*/ 0 h 5029200"/>
                      <a:gd name="connsiteX12" fmla="*/ 6402484 w 11201400"/>
                      <a:gd name="connsiteY12" fmla="*/ 0 h 5029200"/>
                      <a:gd name="connsiteX13" fmla="*/ 6880018 w 11201400"/>
                      <a:gd name="connsiteY13" fmla="*/ 0 h 5029200"/>
                      <a:gd name="connsiteX14" fmla="*/ 7581579 w 11201400"/>
                      <a:gd name="connsiteY14" fmla="*/ 0 h 5029200"/>
                      <a:gd name="connsiteX15" fmla="*/ 8395155 w 11201400"/>
                      <a:gd name="connsiteY15" fmla="*/ 0 h 5029200"/>
                      <a:gd name="connsiteX16" fmla="*/ 8648660 w 11201400"/>
                      <a:gd name="connsiteY16" fmla="*/ 0 h 5029200"/>
                      <a:gd name="connsiteX17" fmla="*/ 8902165 w 11201400"/>
                      <a:gd name="connsiteY17" fmla="*/ 0 h 5029200"/>
                      <a:gd name="connsiteX18" fmla="*/ 9715741 w 11201400"/>
                      <a:gd name="connsiteY18" fmla="*/ 0 h 5029200"/>
                      <a:gd name="connsiteX19" fmla="*/ 9969246 w 11201400"/>
                      <a:gd name="connsiteY19" fmla="*/ 0 h 5029200"/>
                      <a:gd name="connsiteX20" fmla="*/ 10558793 w 11201400"/>
                      <a:gd name="connsiteY20" fmla="*/ 0 h 5029200"/>
                      <a:gd name="connsiteX21" fmla="*/ 11201400 w 11201400"/>
                      <a:gd name="connsiteY21" fmla="*/ 0 h 5029200"/>
                      <a:gd name="connsiteX22" fmla="*/ 11201400 w 11201400"/>
                      <a:gd name="connsiteY22" fmla="*/ 458216 h 5029200"/>
                      <a:gd name="connsiteX23" fmla="*/ 11201400 w 11201400"/>
                      <a:gd name="connsiteY23" fmla="*/ 1117600 h 5029200"/>
                      <a:gd name="connsiteX24" fmla="*/ 11201400 w 11201400"/>
                      <a:gd name="connsiteY24" fmla="*/ 1776984 h 5029200"/>
                      <a:gd name="connsiteX25" fmla="*/ 11201400 w 11201400"/>
                      <a:gd name="connsiteY25" fmla="*/ 2184908 h 5029200"/>
                      <a:gd name="connsiteX26" fmla="*/ 11201400 w 11201400"/>
                      <a:gd name="connsiteY26" fmla="*/ 2743708 h 5029200"/>
                      <a:gd name="connsiteX27" fmla="*/ 11201400 w 11201400"/>
                      <a:gd name="connsiteY27" fmla="*/ 3252216 h 5029200"/>
                      <a:gd name="connsiteX28" fmla="*/ 11201400 w 11201400"/>
                      <a:gd name="connsiteY28" fmla="*/ 3760724 h 5029200"/>
                      <a:gd name="connsiteX29" fmla="*/ 11201400 w 11201400"/>
                      <a:gd name="connsiteY29" fmla="*/ 4269232 h 5029200"/>
                      <a:gd name="connsiteX30" fmla="*/ 11201400 w 11201400"/>
                      <a:gd name="connsiteY30" fmla="*/ 5029200 h 5029200"/>
                      <a:gd name="connsiteX31" fmla="*/ 10387825 w 11201400"/>
                      <a:gd name="connsiteY31" fmla="*/ 5029200 h 5029200"/>
                      <a:gd name="connsiteX32" fmla="*/ 9574249 w 11201400"/>
                      <a:gd name="connsiteY32" fmla="*/ 5029200 h 5029200"/>
                      <a:gd name="connsiteX33" fmla="*/ 8984702 w 11201400"/>
                      <a:gd name="connsiteY33" fmla="*/ 5029200 h 5029200"/>
                      <a:gd name="connsiteX34" fmla="*/ 8171127 w 11201400"/>
                      <a:gd name="connsiteY34" fmla="*/ 5029200 h 5029200"/>
                      <a:gd name="connsiteX35" fmla="*/ 7357551 w 11201400"/>
                      <a:gd name="connsiteY35" fmla="*/ 5029200 h 5029200"/>
                      <a:gd name="connsiteX36" fmla="*/ 6992032 w 11201400"/>
                      <a:gd name="connsiteY36" fmla="*/ 5029200 h 5029200"/>
                      <a:gd name="connsiteX37" fmla="*/ 6514498 w 11201400"/>
                      <a:gd name="connsiteY37" fmla="*/ 5029200 h 5029200"/>
                      <a:gd name="connsiteX38" fmla="*/ 5924951 w 11201400"/>
                      <a:gd name="connsiteY38" fmla="*/ 5029200 h 5029200"/>
                      <a:gd name="connsiteX39" fmla="*/ 5335404 w 11201400"/>
                      <a:gd name="connsiteY39" fmla="*/ 5029200 h 5029200"/>
                      <a:gd name="connsiteX40" fmla="*/ 4633842 w 11201400"/>
                      <a:gd name="connsiteY40" fmla="*/ 5029200 h 5029200"/>
                      <a:gd name="connsiteX41" fmla="*/ 4268323 w 11201400"/>
                      <a:gd name="connsiteY41" fmla="*/ 5029200 h 5029200"/>
                      <a:gd name="connsiteX42" fmla="*/ 3902804 w 11201400"/>
                      <a:gd name="connsiteY42" fmla="*/ 5029200 h 5029200"/>
                      <a:gd name="connsiteX43" fmla="*/ 3089228 w 11201400"/>
                      <a:gd name="connsiteY43" fmla="*/ 5029200 h 5029200"/>
                      <a:gd name="connsiteX44" fmla="*/ 2275653 w 11201400"/>
                      <a:gd name="connsiteY44" fmla="*/ 5029200 h 5029200"/>
                      <a:gd name="connsiteX45" fmla="*/ 1686105 w 11201400"/>
                      <a:gd name="connsiteY45" fmla="*/ 5029200 h 5029200"/>
                      <a:gd name="connsiteX46" fmla="*/ 1432600 w 11201400"/>
                      <a:gd name="connsiteY46" fmla="*/ 5029200 h 5029200"/>
                      <a:gd name="connsiteX47" fmla="*/ 1179095 w 11201400"/>
                      <a:gd name="connsiteY47" fmla="*/ 5029200 h 5029200"/>
                      <a:gd name="connsiteX48" fmla="*/ 0 w 11201400"/>
                      <a:gd name="connsiteY48" fmla="*/ 5029200 h 5029200"/>
                      <a:gd name="connsiteX49" fmla="*/ 0 w 11201400"/>
                      <a:gd name="connsiteY49" fmla="*/ 4520692 h 5029200"/>
                      <a:gd name="connsiteX50" fmla="*/ 0 w 11201400"/>
                      <a:gd name="connsiteY50" fmla="*/ 4012184 h 5029200"/>
                      <a:gd name="connsiteX51" fmla="*/ 0 w 11201400"/>
                      <a:gd name="connsiteY51" fmla="*/ 3503676 h 5029200"/>
                      <a:gd name="connsiteX52" fmla="*/ 0 w 11201400"/>
                      <a:gd name="connsiteY52" fmla="*/ 3095752 h 5029200"/>
                      <a:gd name="connsiteX53" fmla="*/ 0 w 11201400"/>
                      <a:gd name="connsiteY53" fmla="*/ 2687828 h 5029200"/>
                      <a:gd name="connsiteX54" fmla="*/ 0 w 11201400"/>
                      <a:gd name="connsiteY54" fmla="*/ 2279904 h 5029200"/>
                      <a:gd name="connsiteX55" fmla="*/ 0 w 11201400"/>
                      <a:gd name="connsiteY55" fmla="*/ 1871980 h 5029200"/>
                      <a:gd name="connsiteX56" fmla="*/ 0 w 11201400"/>
                      <a:gd name="connsiteY56" fmla="*/ 1464056 h 5029200"/>
                      <a:gd name="connsiteX57" fmla="*/ 0 w 11201400"/>
                      <a:gd name="connsiteY57" fmla="*/ 955548 h 5029200"/>
                      <a:gd name="connsiteX58" fmla="*/ 0 w 11201400"/>
                      <a:gd name="connsiteY58" fmla="*/ 547624 h 5029200"/>
                      <a:gd name="connsiteX59" fmla="*/ 0 w 11201400"/>
                      <a:gd name="connsiteY59"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01400" h="5029200" fill="none" extrusionOk="0">
                        <a:moveTo>
                          <a:pt x="0" y="0"/>
                        </a:moveTo>
                        <a:cubicBezTo>
                          <a:pt x="128083" y="-6296"/>
                          <a:pt x="258703" y="2391"/>
                          <a:pt x="365519" y="0"/>
                        </a:cubicBezTo>
                        <a:cubicBezTo>
                          <a:pt x="472335" y="-2391"/>
                          <a:pt x="777369" y="66927"/>
                          <a:pt x="955067" y="0"/>
                        </a:cubicBezTo>
                        <a:cubicBezTo>
                          <a:pt x="1132765" y="-66927"/>
                          <a:pt x="1386485" y="65079"/>
                          <a:pt x="1544614" y="0"/>
                        </a:cubicBezTo>
                        <a:cubicBezTo>
                          <a:pt x="1702743" y="-65079"/>
                          <a:pt x="1675331" y="23139"/>
                          <a:pt x="1798119" y="0"/>
                        </a:cubicBezTo>
                        <a:cubicBezTo>
                          <a:pt x="1920907" y="-23139"/>
                          <a:pt x="2170375" y="64098"/>
                          <a:pt x="2499681" y="0"/>
                        </a:cubicBezTo>
                        <a:cubicBezTo>
                          <a:pt x="2828987" y="-64098"/>
                          <a:pt x="2681275" y="17397"/>
                          <a:pt x="2753186" y="0"/>
                        </a:cubicBezTo>
                        <a:cubicBezTo>
                          <a:pt x="2825098" y="-17397"/>
                          <a:pt x="3067645" y="11964"/>
                          <a:pt x="3342734" y="0"/>
                        </a:cubicBezTo>
                        <a:cubicBezTo>
                          <a:pt x="3617823" y="-11964"/>
                          <a:pt x="3975278" y="30116"/>
                          <a:pt x="4156309" y="0"/>
                        </a:cubicBezTo>
                        <a:cubicBezTo>
                          <a:pt x="4337340" y="-30116"/>
                          <a:pt x="4595947" y="77503"/>
                          <a:pt x="4969884" y="0"/>
                        </a:cubicBezTo>
                        <a:cubicBezTo>
                          <a:pt x="5343821" y="-77503"/>
                          <a:pt x="5431244" y="75547"/>
                          <a:pt x="5671446" y="0"/>
                        </a:cubicBezTo>
                        <a:cubicBezTo>
                          <a:pt x="5911648" y="-75547"/>
                          <a:pt x="5941781" y="30802"/>
                          <a:pt x="6148979" y="0"/>
                        </a:cubicBezTo>
                        <a:cubicBezTo>
                          <a:pt x="6356177" y="-30802"/>
                          <a:pt x="6282100" y="23972"/>
                          <a:pt x="6402484" y="0"/>
                        </a:cubicBezTo>
                        <a:cubicBezTo>
                          <a:pt x="6522869" y="-23972"/>
                          <a:pt x="6713111" y="10631"/>
                          <a:pt x="6880018" y="0"/>
                        </a:cubicBezTo>
                        <a:cubicBezTo>
                          <a:pt x="7046925" y="-10631"/>
                          <a:pt x="7423500" y="72453"/>
                          <a:pt x="7581579" y="0"/>
                        </a:cubicBezTo>
                        <a:cubicBezTo>
                          <a:pt x="7739658" y="-72453"/>
                          <a:pt x="8201860" y="66713"/>
                          <a:pt x="8395155" y="0"/>
                        </a:cubicBezTo>
                        <a:cubicBezTo>
                          <a:pt x="8588450" y="-66713"/>
                          <a:pt x="8575185" y="10658"/>
                          <a:pt x="8648660" y="0"/>
                        </a:cubicBezTo>
                        <a:cubicBezTo>
                          <a:pt x="8722136" y="-10658"/>
                          <a:pt x="8846096" y="21345"/>
                          <a:pt x="8902165" y="0"/>
                        </a:cubicBezTo>
                        <a:cubicBezTo>
                          <a:pt x="8958234" y="-21345"/>
                          <a:pt x="9391730" y="34196"/>
                          <a:pt x="9715741" y="0"/>
                        </a:cubicBezTo>
                        <a:cubicBezTo>
                          <a:pt x="10039752" y="-34196"/>
                          <a:pt x="9867775" y="26319"/>
                          <a:pt x="9969246" y="0"/>
                        </a:cubicBezTo>
                        <a:cubicBezTo>
                          <a:pt x="10070717" y="-26319"/>
                          <a:pt x="10291351" y="8673"/>
                          <a:pt x="10558793" y="0"/>
                        </a:cubicBezTo>
                        <a:cubicBezTo>
                          <a:pt x="10826235" y="-8673"/>
                          <a:pt x="10907930" y="63762"/>
                          <a:pt x="11201400" y="0"/>
                        </a:cubicBezTo>
                        <a:cubicBezTo>
                          <a:pt x="11232824" y="192863"/>
                          <a:pt x="11156146" y="288148"/>
                          <a:pt x="11201400" y="458216"/>
                        </a:cubicBezTo>
                        <a:cubicBezTo>
                          <a:pt x="11246654" y="628284"/>
                          <a:pt x="11171793" y="924171"/>
                          <a:pt x="11201400" y="1117600"/>
                        </a:cubicBezTo>
                        <a:cubicBezTo>
                          <a:pt x="11231007" y="1311029"/>
                          <a:pt x="11162361" y="1482774"/>
                          <a:pt x="11201400" y="1776984"/>
                        </a:cubicBezTo>
                        <a:cubicBezTo>
                          <a:pt x="11240439" y="2071194"/>
                          <a:pt x="11185108" y="2025423"/>
                          <a:pt x="11201400" y="2184908"/>
                        </a:cubicBezTo>
                        <a:cubicBezTo>
                          <a:pt x="11217692" y="2344393"/>
                          <a:pt x="11140240" y="2480108"/>
                          <a:pt x="11201400" y="2743708"/>
                        </a:cubicBezTo>
                        <a:cubicBezTo>
                          <a:pt x="11262560" y="3007308"/>
                          <a:pt x="11150511" y="3127108"/>
                          <a:pt x="11201400" y="3252216"/>
                        </a:cubicBezTo>
                        <a:cubicBezTo>
                          <a:pt x="11252289" y="3377324"/>
                          <a:pt x="11195386" y="3612758"/>
                          <a:pt x="11201400" y="3760724"/>
                        </a:cubicBezTo>
                        <a:cubicBezTo>
                          <a:pt x="11207414" y="3908690"/>
                          <a:pt x="11154478" y="4164242"/>
                          <a:pt x="11201400" y="4269232"/>
                        </a:cubicBezTo>
                        <a:cubicBezTo>
                          <a:pt x="11248322" y="4374222"/>
                          <a:pt x="11132664" y="4690746"/>
                          <a:pt x="11201400" y="5029200"/>
                        </a:cubicBezTo>
                        <a:cubicBezTo>
                          <a:pt x="10910999" y="5082307"/>
                          <a:pt x="10582930" y="5017833"/>
                          <a:pt x="10387825" y="5029200"/>
                        </a:cubicBezTo>
                        <a:cubicBezTo>
                          <a:pt x="10192720" y="5040567"/>
                          <a:pt x="9873797" y="5027685"/>
                          <a:pt x="9574249" y="5029200"/>
                        </a:cubicBezTo>
                        <a:cubicBezTo>
                          <a:pt x="9274701" y="5030715"/>
                          <a:pt x="9137757" y="5017196"/>
                          <a:pt x="8984702" y="5029200"/>
                        </a:cubicBezTo>
                        <a:cubicBezTo>
                          <a:pt x="8831647" y="5041204"/>
                          <a:pt x="8537926" y="5002959"/>
                          <a:pt x="8171127" y="5029200"/>
                        </a:cubicBezTo>
                        <a:cubicBezTo>
                          <a:pt x="7804328" y="5055441"/>
                          <a:pt x="7702377" y="4963565"/>
                          <a:pt x="7357551" y="5029200"/>
                        </a:cubicBezTo>
                        <a:cubicBezTo>
                          <a:pt x="7012725" y="5094835"/>
                          <a:pt x="7155422" y="4997466"/>
                          <a:pt x="6992032" y="5029200"/>
                        </a:cubicBezTo>
                        <a:cubicBezTo>
                          <a:pt x="6828642" y="5060934"/>
                          <a:pt x="6689758" y="5020119"/>
                          <a:pt x="6514498" y="5029200"/>
                        </a:cubicBezTo>
                        <a:cubicBezTo>
                          <a:pt x="6339238" y="5038281"/>
                          <a:pt x="6154094" y="4981409"/>
                          <a:pt x="5924951" y="5029200"/>
                        </a:cubicBezTo>
                        <a:cubicBezTo>
                          <a:pt x="5695808" y="5076991"/>
                          <a:pt x="5539043" y="4975131"/>
                          <a:pt x="5335404" y="5029200"/>
                        </a:cubicBezTo>
                        <a:cubicBezTo>
                          <a:pt x="5131765" y="5083269"/>
                          <a:pt x="4873334" y="5015169"/>
                          <a:pt x="4633842" y="5029200"/>
                        </a:cubicBezTo>
                        <a:cubicBezTo>
                          <a:pt x="4394350" y="5043231"/>
                          <a:pt x="4354815" y="5019728"/>
                          <a:pt x="4268323" y="5029200"/>
                        </a:cubicBezTo>
                        <a:cubicBezTo>
                          <a:pt x="4181831" y="5038672"/>
                          <a:pt x="4046461" y="5013331"/>
                          <a:pt x="3902804" y="5029200"/>
                        </a:cubicBezTo>
                        <a:cubicBezTo>
                          <a:pt x="3759147" y="5045069"/>
                          <a:pt x="3344059" y="5001079"/>
                          <a:pt x="3089228" y="5029200"/>
                        </a:cubicBezTo>
                        <a:cubicBezTo>
                          <a:pt x="2834397" y="5057321"/>
                          <a:pt x="2485433" y="4983922"/>
                          <a:pt x="2275653" y="5029200"/>
                        </a:cubicBezTo>
                        <a:cubicBezTo>
                          <a:pt x="2065874" y="5074478"/>
                          <a:pt x="1923551" y="5009950"/>
                          <a:pt x="1686105" y="5029200"/>
                        </a:cubicBezTo>
                        <a:cubicBezTo>
                          <a:pt x="1448659" y="5048450"/>
                          <a:pt x="1502780" y="5013767"/>
                          <a:pt x="1432600" y="5029200"/>
                        </a:cubicBezTo>
                        <a:cubicBezTo>
                          <a:pt x="1362421" y="5044633"/>
                          <a:pt x="1302893" y="5012956"/>
                          <a:pt x="1179095" y="5029200"/>
                        </a:cubicBezTo>
                        <a:cubicBezTo>
                          <a:pt x="1055297" y="5045444"/>
                          <a:pt x="588260" y="4992569"/>
                          <a:pt x="0" y="5029200"/>
                        </a:cubicBezTo>
                        <a:cubicBezTo>
                          <a:pt x="-9503" y="4826079"/>
                          <a:pt x="6816" y="4672920"/>
                          <a:pt x="0" y="4520692"/>
                        </a:cubicBezTo>
                        <a:cubicBezTo>
                          <a:pt x="-6816" y="4368464"/>
                          <a:pt x="34748" y="4231720"/>
                          <a:pt x="0" y="4012184"/>
                        </a:cubicBezTo>
                        <a:cubicBezTo>
                          <a:pt x="-34748" y="3792648"/>
                          <a:pt x="48313" y="3620807"/>
                          <a:pt x="0" y="3503676"/>
                        </a:cubicBezTo>
                        <a:cubicBezTo>
                          <a:pt x="-48313" y="3386545"/>
                          <a:pt x="15230" y="3184980"/>
                          <a:pt x="0" y="3095752"/>
                        </a:cubicBezTo>
                        <a:cubicBezTo>
                          <a:pt x="-15230" y="3006524"/>
                          <a:pt x="31445" y="2799897"/>
                          <a:pt x="0" y="2687828"/>
                        </a:cubicBezTo>
                        <a:cubicBezTo>
                          <a:pt x="-31445" y="2575759"/>
                          <a:pt x="30819" y="2443461"/>
                          <a:pt x="0" y="2279904"/>
                        </a:cubicBezTo>
                        <a:cubicBezTo>
                          <a:pt x="-30819" y="2116347"/>
                          <a:pt x="41095" y="2054815"/>
                          <a:pt x="0" y="1871980"/>
                        </a:cubicBezTo>
                        <a:cubicBezTo>
                          <a:pt x="-41095" y="1689145"/>
                          <a:pt x="8346" y="1643954"/>
                          <a:pt x="0" y="1464056"/>
                        </a:cubicBezTo>
                        <a:cubicBezTo>
                          <a:pt x="-8346" y="1284158"/>
                          <a:pt x="21971" y="1085495"/>
                          <a:pt x="0" y="955548"/>
                        </a:cubicBezTo>
                        <a:cubicBezTo>
                          <a:pt x="-21971" y="825601"/>
                          <a:pt x="25707" y="643357"/>
                          <a:pt x="0" y="547624"/>
                        </a:cubicBezTo>
                        <a:cubicBezTo>
                          <a:pt x="-25707" y="451891"/>
                          <a:pt x="55845" y="151825"/>
                          <a:pt x="0" y="0"/>
                        </a:cubicBezTo>
                        <a:close/>
                      </a:path>
                      <a:path w="11201400" h="5029200" stroke="0" extrusionOk="0">
                        <a:moveTo>
                          <a:pt x="0" y="0"/>
                        </a:moveTo>
                        <a:cubicBezTo>
                          <a:pt x="184974" y="-31413"/>
                          <a:pt x="309652" y="4513"/>
                          <a:pt x="477533" y="0"/>
                        </a:cubicBezTo>
                        <a:cubicBezTo>
                          <a:pt x="645414" y="-4513"/>
                          <a:pt x="633635" y="4088"/>
                          <a:pt x="731039" y="0"/>
                        </a:cubicBezTo>
                        <a:cubicBezTo>
                          <a:pt x="828443" y="-4088"/>
                          <a:pt x="1268308" y="9575"/>
                          <a:pt x="1544614" y="0"/>
                        </a:cubicBezTo>
                        <a:cubicBezTo>
                          <a:pt x="1820920" y="-9575"/>
                          <a:pt x="1848903" y="31276"/>
                          <a:pt x="2022147" y="0"/>
                        </a:cubicBezTo>
                        <a:cubicBezTo>
                          <a:pt x="2195391" y="-31276"/>
                          <a:pt x="2329339" y="17901"/>
                          <a:pt x="2499681" y="0"/>
                        </a:cubicBezTo>
                        <a:cubicBezTo>
                          <a:pt x="2670023" y="-17901"/>
                          <a:pt x="3133603" y="51997"/>
                          <a:pt x="3313256" y="0"/>
                        </a:cubicBezTo>
                        <a:cubicBezTo>
                          <a:pt x="3492910" y="-51997"/>
                          <a:pt x="3589133" y="18401"/>
                          <a:pt x="3678776" y="0"/>
                        </a:cubicBezTo>
                        <a:cubicBezTo>
                          <a:pt x="3768419" y="-18401"/>
                          <a:pt x="4279651" y="81582"/>
                          <a:pt x="4492351" y="0"/>
                        </a:cubicBezTo>
                        <a:cubicBezTo>
                          <a:pt x="4705052" y="-81582"/>
                          <a:pt x="5132592" y="12856"/>
                          <a:pt x="5305926" y="0"/>
                        </a:cubicBezTo>
                        <a:cubicBezTo>
                          <a:pt x="5479260" y="-12856"/>
                          <a:pt x="5732551" y="16861"/>
                          <a:pt x="5895474" y="0"/>
                        </a:cubicBezTo>
                        <a:cubicBezTo>
                          <a:pt x="6058397" y="-16861"/>
                          <a:pt x="6528698" y="36471"/>
                          <a:pt x="6709049" y="0"/>
                        </a:cubicBezTo>
                        <a:cubicBezTo>
                          <a:pt x="6889401" y="-36471"/>
                          <a:pt x="7006070" y="39203"/>
                          <a:pt x="7186582" y="0"/>
                        </a:cubicBezTo>
                        <a:cubicBezTo>
                          <a:pt x="7367094" y="-39203"/>
                          <a:pt x="7504117" y="45910"/>
                          <a:pt x="7664116" y="0"/>
                        </a:cubicBezTo>
                        <a:cubicBezTo>
                          <a:pt x="7824115" y="-45910"/>
                          <a:pt x="8045510" y="24117"/>
                          <a:pt x="8365677" y="0"/>
                        </a:cubicBezTo>
                        <a:cubicBezTo>
                          <a:pt x="8685844" y="-24117"/>
                          <a:pt x="8691548" y="33954"/>
                          <a:pt x="8843211" y="0"/>
                        </a:cubicBezTo>
                        <a:cubicBezTo>
                          <a:pt x="8994874" y="-33954"/>
                          <a:pt x="9447867" y="4254"/>
                          <a:pt x="9656786" y="0"/>
                        </a:cubicBezTo>
                        <a:cubicBezTo>
                          <a:pt x="9865705" y="-4254"/>
                          <a:pt x="10160716" y="77239"/>
                          <a:pt x="10470361" y="0"/>
                        </a:cubicBezTo>
                        <a:cubicBezTo>
                          <a:pt x="10780006" y="-77239"/>
                          <a:pt x="11052490" y="63151"/>
                          <a:pt x="11201400" y="0"/>
                        </a:cubicBezTo>
                        <a:cubicBezTo>
                          <a:pt x="11250445" y="205243"/>
                          <a:pt x="11147439" y="297694"/>
                          <a:pt x="11201400" y="508508"/>
                        </a:cubicBezTo>
                        <a:cubicBezTo>
                          <a:pt x="11255361" y="719322"/>
                          <a:pt x="11169053" y="774660"/>
                          <a:pt x="11201400" y="916432"/>
                        </a:cubicBezTo>
                        <a:cubicBezTo>
                          <a:pt x="11233747" y="1058204"/>
                          <a:pt x="11146902" y="1200704"/>
                          <a:pt x="11201400" y="1374648"/>
                        </a:cubicBezTo>
                        <a:cubicBezTo>
                          <a:pt x="11255898" y="1548592"/>
                          <a:pt x="11171166" y="1829397"/>
                          <a:pt x="11201400" y="1983740"/>
                        </a:cubicBezTo>
                        <a:cubicBezTo>
                          <a:pt x="11231634" y="2138083"/>
                          <a:pt x="11196998" y="2328673"/>
                          <a:pt x="11201400" y="2492248"/>
                        </a:cubicBezTo>
                        <a:cubicBezTo>
                          <a:pt x="11205802" y="2655823"/>
                          <a:pt x="11172910" y="2851035"/>
                          <a:pt x="11201400" y="2950464"/>
                        </a:cubicBezTo>
                        <a:cubicBezTo>
                          <a:pt x="11229890" y="3049893"/>
                          <a:pt x="11137580" y="3375872"/>
                          <a:pt x="11201400" y="3559556"/>
                        </a:cubicBezTo>
                        <a:cubicBezTo>
                          <a:pt x="11265220" y="3743240"/>
                          <a:pt x="11136876" y="3933020"/>
                          <a:pt x="11201400" y="4118356"/>
                        </a:cubicBezTo>
                        <a:cubicBezTo>
                          <a:pt x="11265924" y="4303692"/>
                          <a:pt x="11155883" y="4603082"/>
                          <a:pt x="11201400" y="5029200"/>
                        </a:cubicBezTo>
                        <a:cubicBezTo>
                          <a:pt x="10899711" y="5091161"/>
                          <a:pt x="10649265" y="4938932"/>
                          <a:pt x="10387825" y="5029200"/>
                        </a:cubicBezTo>
                        <a:cubicBezTo>
                          <a:pt x="10126385" y="5119468"/>
                          <a:pt x="9887954" y="5022694"/>
                          <a:pt x="9686263" y="5029200"/>
                        </a:cubicBezTo>
                        <a:cubicBezTo>
                          <a:pt x="9484572" y="5035706"/>
                          <a:pt x="9430695" y="4988166"/>
                          <a:pt x="9320744" y="5029200"/>
                        </a:cubicBezTo>
                        <a:cubicBezTo>
                          <a:pt x="9210793" y="5070234"/>
                          <a:pt x="8903290" y="4958283"/>
                          <a:pt x="8619183" y="5029200"/>
                        </a:cubicBezTo>
                        <a:cubicBezTo>
                          <a:pt x="8335076" y="5100117"/>
                          <a:pt x="8442249" y="5017497"/>
                          <a:pt x="8365677" y="5029200"/>
                        </a:cubicBezTo>
                        <a:cubicBezTo>
                          <a:pt x="8289105" y="5040903"/>
                          <a:pt x="7813984" y="5017581"/>
                          <a:pt x="7664116" y="5029200"/>
                        </a:cubicBezTo>
                        <a:cubicBezTo>
                          <a:pt x="7514248" y="5040819"/>
                          <a:pt x="7469332" y="4995712"/>
                          <a:pt x="7298596" y="5029200"/>
                        </a:cubicBezTo>
                        <a:cubicBezTo>
                          <a:pt x="7127860" y="5062688"/>
                          <a:pt x="7132325" y="5016806"/>
                          <a:pt x="7045091" y="5029200"/>
                        </a:cubicBezTo>
                        <a:cubicBezTo>
                          <a:pt x="6957858" y="5041594"/>
                          <a:pt x="6817462" y="5026154"/>
                          <a:pt x="6679572" y="5029200"/>
                        </a:cubicBezTo>
                        <a:cubicBezTo>
                          <a:pt x="6541682" y="5032246"/>
                          <a:pt x="6246064" y="4976507"/>
                          <a:pt x="5978010" y="5029200"/>
                        </a:cubicBezTo>
                        <a:cubicBezTo>
                          <a:pt x="5709956" y="5081893"/>
                          <a:pt x="5755865" y="5009375"/>
                          <a:pt x="5612491" y="5029200"/>
                        </a:cubicBezTo>
                        <a:cubicBezTo>
                          <a:pt x="5469117" y="5049025"/>
                          <a:pt x="5432314" y="5015905"/>
                          <a:pt x="5358986" y="5029200"/>
                        </a:cubicBezTo>
                        <a:cubicBezTo>
                          <a:pt x="5285658" y="5042495"/>
                          <a:pt x="5109490" y="4989265"/>
                          <a:pt x="4993466" y="5029200"/>
                        </a:cubicBezTo>
                        <a:cubicBezTo>
                          <a:pt x="4877442" y="5069135"/>
                          <a:pt x="4738070" y="4997893"/>
                          <a:pt x="4515933" y="5029200"/>
                        </a:cubicBezTo>
                        <a:cubicBezTo>
                          <a:pt x="4293796" y="5060507"/>
                          <a:pt x="4084713" y="4979348"/>
                          <a:pt x="3926385" y="5029200"/>
                        </a:cubicBezTo>
                        <a:cubicBezTo>
                          <a:pt x="3768057" y="5079052"/>
                          <a:pt x="3656095" y="4985564"/>
                          <a:pt x="3560866" y="5029200"/>
                        </a:cubicBezTo>
                        <a:cubicBezTo>
                          <a:pt x="3465637" y="5072836"/>
                          <a:pt x="3020303" y="4945340"/>
                          <a:pt x="2747291" y="5029200"/>
                        </a:cubicBezTo>
                        <a:cubicBezTo>
                          <a:pt x="2474280" y="5113060"/>
                          <a:pt x="2403711" y="4973158"/>
                          <a:pt x="2157743" y="5029200"/>
                        </a:cubicBezTo>
                        <a:cubicBezTo>
                          <a:pt x="1911775" y="5085242"/>
                          <a:pt x="1596183" y="5005299"/>
                          <a:pt x="1344168" y="5029200"/>
                        </a:cubicBezTo>
                        <a:cubicBezTo>
                          <a:pt x="1092153" y="5053101"/>
                          <a:pt x="985945" y="4984276"/>
                          <a:pt x="642607" y="5029200"/>
                        </a:cubicBezTo>
                        <a:cubicBezTo>
                          <a:pt x="299269" y="5074124"/>
                          <a:pt x="255732" y="5010309"/>
                          <a:pt x="0" y="5029200"/>
                        </a:cubicBezTo>
                        <a:cubicBezTo>
                          <a:pt x="-60479" y="4838268"/>
                          <a:pt x="51474" y="4651494"/>
                          <a:pt x="0" y="4420108"/>
                        </a:cubicBezTo>
                        <a:cubicBezTo>
                          <a:pt x="-51474" y="4188722"/>
                          <a:pt x="50506" y="3946578"/>
                          <a:pt x="0" y="3811016"/>
                        </a:cubicBezTo>
                        <a:cubicBezTo>
                          <a:pt x="-50506" y="3675454"/>
                          <a:pt x="57298" y="3484806"/>
                          <a:pt x="0" y="3252216"/>
                        </a:cubicBezTo>
                        <a:cubicBezTo>
                          <a:pt x="-57298" y="3019626"/>
                          <a:pt x="38976" y="2884126"/>
                          <a:pt x="0" y="2592832"/>
                        </a:cubicBezTo>
                        <a:cubicBezTo>
                          <a:pt x="-38976" y="2301538"/>
                          <a:pt x="24818" y="2143873"/>
                          <a:pt x="0" y="1933448"/>
                        </a:cubicBezTo>
                        <a:cubicBezTo>
                          <a:pt x="-24818" y="1723023"/>
                          <a:pt x="45872" y="1523659"/>
                          <a:pt x="0" y="1324356"/>
                        </a:cubicBezTo>
                        <a:cubicBezTo>
                          <a:pt x="-45872" y="1125053"/>
                          <a:pt x="61943" y="842802"/>
                          <a:pt x="0" y="715264"/>
                        </a:cubicBezTo>
                        <a:cubicBezTo>
                          <a:pt x="-61943" y="587726"/>
                          <a:pt x="66499" y="1758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800"/>
              </a:spcBef>
              <a:buClr>
                <a:schemeClr val="tx1"/>
              </a:buClr>
              <a:buFont typeface="Arial" pitchFamily="34" charset="0"/>
              <a:buChar char="•"/>
              <a:defRPr sz="2400" kern="1200">
                <a:solidFill>
                  <a:schemeClr val="dk1"/>
                </a:solidFill>
                <a:effectLst>
                  <a:outerShdw blurRad="50800" dist="38100" dir="2700000" algn="tr" rotWithShape="0">
                    <a:schemeClr val="bg2">
                      <a:lumMod val="50000"/>
                      <a:alpha val="43000"/>
                    </a:schemeClr>
                  </a:outerShdw>
                </a:effectLst>
                <a:latin typeface="+mn-lt"/>
                <a:ea typeface="+mn-ea"/>
                <a:cs typeface="+mn-cs"/>
              </a:defRPr>
            </a:lvl1pPr>
            <a:lvl2pPr marL="457200" indent="-228600" algn="l" defTabSz="914400" rtl="0" eaLnBrk="1" latinLnBrk="0" hangingPunct="1">
              <a:lnSpc>
                <a:spcPct val="90000"/>
              </a:lnSpc>
              <a:spcBef>
                <a:spcPts val="1200"/>
              </a:spcBef>
              <a:buClr>
                <a:schemeClr val="tx1"/>
              </a:buClr>
              <a:buFont typeface="Arial" pitchFamily="34" charset="0"/>
              <a:buChar char="•"/>
              <a:defRPr sz="2200" kern="1200">
                <a:solidFill>
                  <a:schemeClr val="dk1"/>
                </a:solidFill>
                <a:effectLst>
                  <a:outerShdw blurRad="50800" dist="38100" dir="2700000" algn="tr" rotWithShape="0">
                    <a:schemeClr val="bg2">
                      <a:lumMod val="50000"/>
                      <a:alpha val="43000"/>
                    </a:schemeClr>
                  </a:outerShdw>
                </a:effectLst>
                <a:latin typeface="+mn-lt"/>
                <a:ea typeface="+mn-ea"/>
                <a:cs typeface="+mn-cs"/>
              </a:defRPr>
            </a:lvl2pPr>
            <a:lvl3pPr marL="685800" indent="-182880" algn="l" defTabSz="914400" rtl="0" eaLnBrk="1" latinLnBrk="0" hangingPunct="1">
              <a:lnSpc>
                <a:spcPct val="90000"/>
              </a:lnSpc>
              <a:spcBef>
                <a:spcPts val="1000"/>
              </a:spcBef>
              <a:buClr>
                <a:schemeClr val="tx1"/>
              </a:buClr>
              <a:buFont typeface="Arial" pitchFamily="34" charset="0"/>
              <a:buChar char="•"/>
              <a:defRPr sz="1800" kern="1200">
                <a:solidFill>
                  <a:schemeClr val="dk1"/>
                </a:solidFill>
                <a:effectLst>
                  <a:outerShdw blurRad="50800" dist="38100" dir="2700000" algn="tr" rotWithShape="0">
                    <a:schemeClr val="bg2">
                      <a:lumMod val="50000"/>
                      <a:alpha val="43000"/>
                    </a:schemeClr>
                  </a:outerShdw>
                </a:effectLst>
                <a:latin typeface="+mn-lt"/>
                <a:ea typeface="+mn-ea"/>
                <a:cs typeface="+mn-cs"/>
              </a:defRPr>
            </a:lvl3pPr>
            <a:lvl4pPr marL="868680" indent="-182880" algn="l" defTabSz="914400" rtl="0" eaLnBrk="1" latinLnBrk="0" hangingPunct="1">
              <a:lnSpc>
                <a:spcPct val="90000"/>
              </a:lnSpc>
              <a:spcBef>
                <a:spcPts val="800"/>
              </a:spcBef>
              <a:buClr>
                <a:schemeClr val="tx1"/>
              </a:buClr>
              <a:buFont typeface="Arial" pitchFamily="34" charset="0"/>
              <a:buChar char="•"/>
              <a:tabLst/>
              <a:defRPr sz="1600" kern="1200">
                <a:solidFill>
                  <a:schemeClr val="dk1"/>
                </a:solidFill>
                <a:effectLst>
                  <a:outerShdw blurRad="50800" dist="38100" dir="2700000" algn="tr" rotWithShape="0">
                    <a:schemeClr val="bg2">
                      <a:lumMod val="50000"/>
                      <a:alpha val="43000"/>
                    </a:schemeClr>
                  </a:outerShdw>
                </a:effectLst>
                <a:latin typeface="+mn-lt"/>
                <a:ea typeface="+mn-ea"/>
                <a:cs typeface="+mn-cs"/>
              </a:defRPr>
            </a:lvl4pPr>
            <a:lvl5pPr marL="1051560" indent="-182880" algn="l" defTabSz="914400" rtl="0" eaLnBrk="1" latinLnBrk="0" hangingPunct="1">
              <a:lnSpc>
                <a:spcPct val="90000"/>
              </a:lnSpc>
              <a:spcBef>
                <a:spcPts val="600"/>
              </a:spcBef>
              <a:buClr>
                <a:schemeClr val="tx1"/>
              </a:buClr>
              <a:buFont typeface="Arial" pitchFamily="34" charset="0"/>
              <a:buChar char="•"/>
              <a:defRPr sz="1600" kern="1200">
                <a:solidFill>
                  <a:schemeClr val="dk1"/>
                </a:solidFill>
                <a:effectLst>
                  <a:outerShdw blurRad="50800" dist="38100" dir="2700000" algn="tr" rotWithShape="0">
                    <a:schemeClr val="bg2">
                      <a:lumMod val="50000"/>
                      <a:alpha val="43000"/>
                    </a:schemeClr>
                  </a:outerShdw>
                </a:effectLst>
                <a:latin typeface="+mn-lt"/>
                <a:ea typeface="+mn-ea"/>
                <a:cs typeface="+mn-cs"/>
              </a:defRPr>
            </a:lvl5pPr>
            <a:lvl6pPr marL="1234440" indent="-182880" algn="l" defTabSz="914400" rtl="0" eaLnBrk="1" latinLnBrk="0" hangingPunct="1">
              <a:spcBef>
                <a:spcPts val="600"/>
              </a:spcBef>
              <a:buFont typeface="Arial" pitchFamily="34" charset="0"/>
              <a:buChar char="•"/>
              <a:defRPr sz="1600" kern="1200" baseline="0">
                <a:solidFill>
                  <a:schemeClr val="dk1"/>
                </a:solidFill>
                <a:effectLst>
                  <a:outerShdw blurRad="50800" dist="12700" dir="8100000" algn="tr" rotWithShape="0">
                    <a:schemeClr val="bg2">
                      <a:lumMod val="50000"/>
                      <a:alpha val="40000"/>
                    </a:schemeClr>
                  </a:outerShdw>
                </a:effectLst>
                <a:latin typeface="+mn-lt"/>
                <a:ea typeface="+mn-ea"/>
                <a:cs typeface="+mn-cs"/>
              </a:defRPr>
            </a:lvl6pPr>
            <a:lvl7pPr marL="1417320" indent="-182880" algn="l" defTabSz="914400" rtl="0" eaLnBrk="1" latinLnBrk="0" hangingPunct="1">
              <a:spcBef>
                <a:spcPts val="600"/>
              </a:spcBef>
              <a:buFont typeface="Arial" pitchFamily="34" charset="0"/>
              <a:buChar char="•"/>
              <a:defRPr sz="1600" kern="1200" baseline="0">
                <a:solidFill>
                  <a:schemeClr val="dk1"/>
                </a:solidFill>
                <a:effectLst>
                  <a:outerShdw blurRad="50800" dist="12700" dir="8100000" algn="tr" rotWithShape="0">
                    <a:schemeClr val="bg2">
                      <a:lumMod val="50000"/>
                      <a:alpha val="40000"/>
                    </a:schemeClr>
                  </a:outerShdw>
                </a:effectLst>
                <a:latin typeface="+mn-lt"/>
                <a:ea typeface="+mn-ea"/>
                <a:cs typeface="+mn-cs"/>
              </a:defRPr>
            </a:lvl7pPr>
            <a:lvl8pPr marL="1600200" indent="-182880" algn="l" defTabSz="914400" rtl="0" eaLnBrk="1" latinLnBrk="0" hangingPunct="1">
              <a:spcBef>
                <a:spcPts val="600"/>
              </a:spcBef>
              <a:buFont typeface="Arial" pitchFamily="34" charset="0"/>
              <a:buChar char="•"/>
              <a:defRPr sz="1600" kern="1200" baseline="0">
                <a:solidFill>
                  <a:schemeClr val="dk1"/>
                </a:solidFill>
                <a:effectLst>
                  <a:outerShdw blurRad="50800" dist="12700" dir="8100000" algn="tr" rotWithShape="0">
                    <a:schemeClr val="bg2">
                      <a:lumMod val="50000"/>
                      <a:alpha val="40000"/>
                    </a:schemeClr>
                  </a:outerShdw>
                </a:effectLst>
                <a:latin typeface="+mn-lt"/>
                <a:ea typeface="+mn-ea"/>
                <a:cs typeface="+mn-cs"/>
              </a:defRPr>
            </a:lvl8pPr>
            <a:lvl9pPr marL="1783080" indent="-182880" algn="l" defTabSz="914400" rtl="0" eaLnBrk="1" latinLnBrk="0" hangingPunct="1">
              <a:spcBef>
                <a:spcPts val="600"/>
              </a:spcBef>
              <a:buFont typeface="Arial" pitchFamily="34" charset="0"/>
              <a:buChar char="•"/>
              <a:defRPr sz="1600" kern="1200">
                <a:solidFill>
                  <a:schemeClr val="dk1"/>
                </a:solidFill>
                <a:effectLst>
                  <a:outerShdw blurRad="50800" dist="12700" dir="8100000" algn="tr" rotWithShape="0">
                    <a:schemeClr val="bg2">
                      <a:lumMod val="50000"/>
                      <a:alpha val="40000"/>
                    </a:schemeClr>
                  </a:outerShdw>
                </a:effectLst>
                <a:latin typeface="+mn-lt"/>
                <a:ea typeface="+mn-ea"/>
                <a:cs typeface="+mn-cs"/>
              </a:defRPr>
            </a:lvl9pPr>
          </a:lstStyle>
          <a:p>
            <a:pPr marL="45720" indent="0">
              <a:lnSpc>
                <a:spcPct val="100000"/>
              </a:lnSpc>
              <a:spcBef>
                <a:spcPts val="600"/>
              </a:spcBef>
              <a:buClr>
                <a:schemeClr val="bg1"/>
              </a:buClr>
              <a:buNone/>
            </a:pPr>
            <a:r>
              <a:rPr lang="en-US" sz="1600" i="1" dirty="0" err="1">
                <a:solidFill>
                  <a:schemeClr val="bg1"/>
                </a:solidFill>
                <a:effectLst/>
                <a:latin typeface="Calibri" panose="020F0502020204030204" pitchFamily="34" charset="0"/>
              </a:rPr>
              <a:t>DiMasi</a:t>
            </a:r>
            <a:r>
              <a:rPr lang="en-US" sz="1600" i="1" dirty="0">
                <a:solidFill>
                  <a:schemeClr val="bg1"/>
                </a:solidFill>
                <a:effectLst/>
                <a:latin typeface="Calibri" panose="020F0502020204030204" pitchFamily="34" charset="0"/>
              </a:rPr>
              <a:t>, Grabowski and Hansen 2016 - Innovation in the pharmaceutical industry: New estimates of R&amp;D costs.</a:t>
            </a:r>
          </a:p>
          <a:p>
            <a:pPr marL="502920" lvl="2" indent="0">
              <a:lnSpc>
                <a:spcPct val="100000"/>
              </a:lnSpc>
              <a:spcBef>
                <a:spcPts val="600"/>
              </a:spcBef>
              <a:buClr>
                <a:schemeClr val="bg1"/>
              </a:buClr>
              <a:buNone/>
            </a:pPr>
            <a:endParaRPr lang="en-US" sz="1600" i="1" dirty="0">
              <a:solidFill>
                <a:schemeClr val="bg1"/>
              </a:solidFill>
              <a:effectLst/>
              <a:latin typeface="Calibri" panose="020F0502020204030204" pitchFamily="34" charset="0"/>
            </a:endParaRPr>
          </a:p>
        </p:txBody>
      </p:sp>
      <p:sp>
        <p:nvSpPr>
          <p:cNvPr id="4" name="Title 3"/>
          <p:cNvSpPr>
            <a:spLocks noGrp="1"/>
          </p:cNvSpPr>
          <p:nvPr>
            <p:ph type="title"/>
          </p:nvPr>
        </p:nvSpPr>
        <p:spPr>
          <a:xfrm>
            <a:off x="455612" y="402276"/>
            <a:ext cx="9753600" cy="740724"/>
          </a:xfrm>
        </p:spPr>
        <p:txBody>
          <a:bodyPr anchor="t"/>
          <a:lstStyle/>
          <a:p>
            <a:r>
              <a:rPr lang="fr-FR" dirty="0">
                <a:solidFill>
                  <a:schemeClr val="accent2">
                    <a:lumMod val="20000"/>
                    <a:lumOff val="80000"/>
                  </a:schemeClr>
                </a:solidFill>
                <a:latin typeface="Calibri" panose="020F0502020204030204" pitchFamily="34" charset="0"/>
              </a:rPr>
              <a:t>New Drug </a:t>
            </a:r>
            <a:r>
              <a:rPr lang="fr-FR" dirty="0" err="1">
                <a:solidFill>
                  <a:schemeClr val="accent2">
                    <a:lumMod val="20000"/>
                    <a:lumOff val="80000"/>
                  </a:schemeClr>
                </a:solidFill>
                <a:latin typeface="Calibri" panose="020F0502020204030204" pitchFamily="34" charset="0"/>
              </a:rPr>
              <a:t>Development</a:t>
            </a:r>
            <a:r>
              <a:rPr lang="fr-FR" dirty="0">
                <a:solidFill>
                  <a:schemeClr val="accent2">
                    <a:lumMod val="20000"/>
                    <a:lumOff val="80000"/>
                  </a:schemeClr>
                </a:solidFill>
                <a:latin typeface="Calibri" panose="020F0502020204030204" pitchFamily="34" charset="0"/>
              </a:rPr>
              <a:t> </a:t>
            </a:r>
            <a:r>
              <a:rPr lang="fr-FR" dirty="0" err="1">
                <a:solidFill>
                  <a:schemeClr val="accent2">
                    <a:lumMod val="20000"/>
                    <a:lumOff val="80000"/>
                  </a:schemeClr>
                </a:solidFill>
                <a:latin typeface="Calibri" panose="020F0502020204030204" pitchFamily="34" charset="0"/>
              </a:rPr>
              <a:t>Facts</a:t>
            </a:r>
            <a:endParaRPr lang="en-US" dirty="0">
              <a:solidFill>
                <a:schemeClr val="accent2">
                  <a:lumMod val="20000"/>
                  <a:lumOff val="80000"/>
                </a:schemeClr>
              </a:solidFill>
              <a:latin typeface="Calibri" panose="020F0502020204030204" pitchFamily="34" charset="0"/>
            </a:endParaRPr>
          </a:p>
        </p:txBody>
      </p:sp>
      <p:sp>
        <p:nvSpPr>
          <p:cNvPr id="3" name="Content Placeholder 2"/>
          <p:cNvSpPr>
            <a:spLocks noGrp="1"/>
          </p:cNvSpPr>
          <p:nvPr>
            <p:ph idx="1"/>
          </p:nvPr>
        </p:nvSpPr>
        <p:spPr>
          <a:xfrm>
            <a:off x="531812" y="1981200"/>
            <a:ext cx="11201400" cy="3505200"/>
          </a:xfrm>
          <a:solidFill>
            <a:schemeClr val="accent2">
              <a:lumMod val="20000"/>
              <a:lumOff val="80000"/>
            </a:schemeClr>
          </a:solidFill>
          <a:ln w="25400" cmpd="sng">
            <a:solidFill>
              <a:srgbClr val="663300"/>
            </a:solidFill>
            <a:prstDash val="solid"/>
            <a:extLst>
              <a:ext uri="{C807C97D-BFC1-408E-A445-0C87EB9F89A2}">
                <ask:lineSketchStyleProps xmlns:ask="http://schemas.microsoft.com/office/drawing/2018/sketchyshapes" sd="1219033472">
                  <a:custGeom>
                    <a:avLst/>
                    <a:gdLst>
                      <a:gd name="connsiteX0" fmla="*/ 0 w 11201400"/>
                      <a:gd name="connsiteY0" fmla="*/ 0 h 5029200"/>
                      <a:gd name="connsiteX1" fmla="*/ 365519 w 11201400"/>
                      <a:gd name="connsiteY1" fmla="*/ 0 h 5029200"/>
                      <a:gd name="connsiteX2" fmla="*/ 955067 w 11201400"/>
                      <a:gd name="connsiteY2" fmla="*/ 0 h 5029200"/>
                      <a:gd name="connsiteX3" fmla="*/ 1544614 w 11201400"/>
                      <a:gd name="connsiteY3" fmla="*/ 0 h 5029200"/>
                      <a:gd name="connsiteX4" fmla="*/ 1798119 w 11201400"/>
                      <a:gd name="connsiteY4" fmla="*/ 0 h 5029200"/>
                      <a:gd name="connsiteX5" fmla="*/ 2499681 w 11201400"/>
                      <a:gd name="connsiteY5" fmla="*/ 0 h 5029200"/>
                      <a:gd name="connsiteX6" fmla="*/ 2753186 w 11201400"/>
                      <a:gd name="connsiteY6" fmla="*/ 0 h 5029200"/>
                      <a:gd name="connsiteX7" fmla="*/ 3342734 w 11201400"/>
                      <a:gd name="connsiteY7" fmla="*/ 0 h 5029200"/>
                      <a:gd name="connsiteX8" fmla="*/ 4156309 w 11201400"/>
                      <a:gd name="connsiteY8" fmla="*/ 0 h 5029200"/>
                      <a:gd name="connsiteX9" fmla="*/ 4969884 w 11201400"/>
                      <a:gd name="connsiteY9" fmla="*/ 0 h 5029200"/>
                      <a:gd name="connsiteX10" fmla="*/ 5671446 w 11201400"/>
                      <a:gd name="connsiteY10" fmla="*/ 0 h 5029200"/>
                      <a:gd name="connsiteX11" fmla="*/ 6148979 w 11201400"/>
                      <a:gd name="connsiteY11" fmla="*/ 0 h 5029200"/>
                      <a:gd name="connsiteX12" fmla="*/ 6402484 w 11201400"/>
                      <a:gd name="connsiteY12" fmla="*/ 0 h 5029200"/>
                      <a:gd name="connsiteX13" fmla="*/ 6880018 w 11201400"/>
                      <a:gd name="connsiteY13" fmla="*/ 0 h 5029200"/>
                      <a:gd name="connsiteX14" fmla="*/ 7581579 w 11201400"/>
                      <a:gd name="connsiteY14" fmla="*/ 0 h 5029200"/>
                      <a:gd name="connsiteX15" fmla="*/ 8395155 w 11201400"/>
                      <a:gd name="connsiteY15" fmla="*/ 0 h 5029200"/>
                      <a:gd name="connsiteX16" fmla="*/ 8648660 w 11201400"/>
                      <a:gd name="connsiteY16" fmla="*/ 0 h 5029200"/>
                      <a:gd name="connsiteX17" fmla="*/ 8902165 w 11201400"/>
                      <a:gd name="connsiteY17" fmla="*/ 0 h 5029200"/>
                      <a:gd name="connsiteX18" fmla="*/ 9715741 w 11201400"/>
                      <a:gd name="connsiteY18" fmla="*/ 0 h 5029200"/>
                      <a:gd name="connsiteX19" fmla="*/ 9969246 w 11201400"/>
                      <a:gd name="connsiteY19" fmla="*/ 0 h 5029200"/>
                      <a:gd name="connsiteX20" fmla="*/ 10558793 w 11201400"/>
                      <a:gd name="connsiteY20" fmla="*/ 0 h 5029200"/>
                      <a:gd name="connsiteX21" fmla="*/ 11201400 w 11201400"/>
                      <a:gd name="connsiteY21" fmla="*/ 0 h 5029200"/>
                      <a:gd name="connsiteX22" fmla="*/ 11201400 w 11201400"/>
                      <a:gd name="connsiteY22" fmla="*/ 458216 h 5029200"/>
                      <a:gd name="connsiteX23" fmla="*/ 11201400 w 11201400"/>
                      <a:gd name="connsiteY23" fmla="*/ 1117600 h 5029200"/>
                      <a:gd name="connsiteX24" fmla="*/ 11201400 w 11201400"/>
                      <a:gd name="connsiteY24" fmla="*/ 1776984 h 5029200"/>
                      <a:gd name="connsiteX25" fmla="*/ 11201400 w 11201400"/>
                      <a:gd name="connsiteY25" fmla="*/ 2184908 h 5029200"/>
                      <a:gd name="connsiteX26" fmla="*/ 11201400 w 11201400"/>
                      <a:gd name="connsiteY26" fmla="*/ 2743708 h 5029200"/>
                      <a:gd name="connsiteX27" fmla="*/ 11201400 w 11201400"/>
                      <a:gd name="connsiteY27" fmla="*/ 3252216 h 5029200"/>
                      <a:gd name="connsiteX28" fmla="*/ 11201400 w 11201400"/>
                      <a:gd name="connsiteY28" fmla="*/ 3760724 h 5029200"/>
                      <a:gd name="connsiteX29" fmla="*/ 11201400 w 11201400"/>
                      <a:gd name="connsiteY29" fmla="*/ 4269232 h 5029200"/>
                      <a:gd name="connsiteX30" fmla="*/ 11201400 w 11201400"/>
                      <a:gd name="connsiteY30" fmla="*/ 5029200 h 5029200"/>
                      <a:gd name="connsiteX31" fmla="*/ 10387825 w 11201400"/>
                      <a:gd name="connsiteY31" fmla="*/ 5029200 h 5029200"/>
                      <a:gd name="connsiteX32" fmla="*/ 9574249 w 11201400"/>
                      <a:gd name="connsiteY32" fmla="*/ 5029200 h 5029200"/>
                      <a:gd name="connsiteX33" fmla="*/ 8984702 w 11201400"/>
                      <a:gd name="connsiteY33" fmla="*/ 5029200 h 5029200"/>
                      <a:gd name="connsiteX34" fmla="*/ 8171127 w 11201400"/>
                      <a:gd name="connsiteY34" fmla="*/ 5029200 h 5029200"/>
                      <a:gd name="connsiteX35" fmla="*/ 7357551 w 11201400"/>
                      <a:gd name="connsiteY35" fmla="*/ 5029200 h 5029200"/>
                      <a:gd name="connsiteX36" fmla="*/ 6992032 w 11201400"/>
                      <a:gd name="connsiteY36" fmla="*/ 5029200 h 5029200"/>
                      <a:gd name="connsiteX37" fmla="*/ 6514498 w 11201400"/>
                      <a:gd name="connsiteY37" fmla="*/ 5029200 h 5029200"/>
                      <a:gd name="connsiteX38" fmla="*/ 5924951 w 11201400"/>
                      <a:gd name="connsiteY38" fmla="*/ 5029200 h 5029200"/>
                      <a:gd name="connsiteX39" fmla="*/ 5335404 w 11201400"/>
                      <a:gd name="connsiteY39" fmla="*/ 5029200 h 5029200"/>
                      <a:gd name="connsiteX40" fmla="*/ 4633842 w 11201400"/>
                      <a:gd name="connsiteY40" fmla="*/ 5029200 h 5029200"/>
                      <a:gd name="connsiteX41" fmla="*/ 4268323 w 11201400"/>
                      <a:gd name="connsiteY41" fmla="*/ 5029200 h 5029200"/>
                      <a:gd name="connsiteX42" fmla="*/ 3902804 w 11201400"/>
                      <a:gd name="connsiteY42" fmla="*/ 5029200 h 5029200"/>
                      <a:gd name="connsiteX43" fmla="*/ 3089228 w 11201400"/>
                      <a:gd name="connsiteY43" fmla="*/ 5029200 h 5029200"/>
                      <a:gd name="connsiteX44" fmla="*/ 2275653 w 11201400"/>
                      <a:gd name="connsiteY44" fmla="*/ 5029200 h 5029200"/>
                      <a:gd name="connsiteX45" fmla="*/ 1686105 w 11201400"/>
                      <a:gd name="connsiteY45" fmla="*/ 5029200 h 5029200"/>
                      <a:gd name="connsiteX46" fmla="*/ 1432600 w 11201400"/>
                      <a:gd name="connsiteY46" fmla="*/ 5029200 h 5029200"/>
                      <a:gd name="connsiteX47" fmla="*/ 1179095 w 11201400"/>
                      <a:gd name="connsiteY47" fmla="*/ 5029200 h 5029200"/>
                      <a:gd name="connsiteX48" fmla="*/ 0 w 11201400"/>
                      <a:gd name="connsiteY48" fmla="*/ 5029200 h 5029200"/>
                      <a:gd name="connsiteX49" fmla="*/ 0 w 11201400"/>
                      <a:gd name="connsiteY49" fmla="*/ 4520692 h 5029200"/>
                      <a:gd name="connsiteX50" fmla="*/ 0 w 11201400"/>
                      <a:gd name="connsiteY50" fmla="*/ 4012184 h 5029200"/>
                      <a:gd name="connsiteX51" fmla="*/ 0 w 11201400"/>
                      <a:gd name="connsiteY51" fmla="*/ 3503676 h 5029200"/>
                      <a:gd name="connsiteX52" fmla="*/ 0 w 11201400"/>
                      <a:gd name="connsiteY52" fmla="*/ 3095752 h 5029200"/>
                      <a:gd name="connsiteX53" fmla="*/ 0 w 11201400"/>
                      <a:gd name="connsiteY53" fmla="*/ 2687828 h 5029200"/>
                      <a:gd name="connsiteX54" fmla="*/ 0 w 11201400"/>
                      <a:gd name="connsiteY54" fmla="*/ 2279904 h 5029200"/>
                      <a:gd name="connsiteX55" fmla="*/ 0 w 11201400"/>
                      <a:gd name="connsiteY55" fmla="*/ 1871980 h 5029200"/>
                      <a:gd name="connsiteX56" fmla="*/ 0 w 11201400"/>
                      <a:gd name="connsiteY56" fmla="*/ 1464056 h 5029200"/>
                      <a:gd name="connsiteX57" fmla="*/ 0 w 11201400"/>
                      <a:gd name="connsiteY57" fmla="*/ 955548 h 5029200"/>
                      <a:gd name="connsiteX58" fmla="*/ 0 w 11201400"/>
                      <a:gd name="connsiteY58" fmla="*/ 547624 h 5029200"/>
                      <a:gd name="connsiteX59" fmla="*/ 0 w 11201400"/>
                      <a:gd name="connsiteY59"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01400" h="5029200" fill="none" extrusionOk="0">
                        <a:moveTo>
                          <a:pt x="0" y="0"/>
                        </a:moveTo>
                        <a:cubicBezTo>
                          <a:pt x="128083" y="-6296"/>
                          <a:pt x="258703" y="2391"/>
                          <a:pt x="365519" y="0"/>
                        </a:cubicBezTo>
                        <a:cubicBezTo>
                          <a:pt x="472335" y="-2391"/>
                          <a:pt x="777369" y="66927"/>
                          <a:pt x="955067" y="0"/>
                        </a:cubicBezTo>
                        <a:cubicBezTo>
                          <a:pt x="1132765" y="-66927"/>
                          <a:pt x="1386485" y="65079"/>
                          <a:pt x="1544614" y="0"/>
                        </a:cubicBezTo>
                        <a:cubicBezTo>
                          <a:pt x="1702743" y="-65079"/>
                          <a:pt x="1675331" y="23139"/>
                          <a:pt x="1798119" y="0"/>
                        </a:cubicBezTo>
                        <a:cubicBezTo>
                          <a:pt x="1920907" y="-23139"/>
                          <a:pt x="2170375" y="64098"/>
                          <a:pt x="2499681" y="0"/>
                        </a:cubicBezTo>
                        <a:cubicBezTo>
                          <a:pt x="2828987" y="-64098"/>
                          <a:pt x="2681275" y="17397"/>
                          <a:pt x="2753186" y="0"/>
                        </a:cubicBezTo>
                        <a:cubicBezTo>
                          <a:pt x="2825098" y="-17397"/>
                          <a:pt x="3067645" y="11964"/>
                          <a:pt x="3342734" y="0"/>
                        </a:cubicBezTo>
                        <a:cubicBezTo>
                          <a:pt x="3617823" y="-11964"/>
                          <a:pt x="3975278" y="30116"/>
                          <a:pt x="4156309" y="0"/>
                        </a:cubicBezTo>
                        <a:cubicBezTo>
                          <a:pt x="4337340" y="-30116"/>
                          <a:pt x="4595947" y="77503"/>
                          <a:pt x="4969884" y="0"/>
                        </a:cubicBezTo>
                        <a:cubicBezTo>
                          <a:pt x="5343821" y="-77503"/>
                          <a:pt x="5431244" y="75547"/>
                          <a:pt x="5671446" y="0"/>
                        </a:cubicBezTo>
                        <a:cubicBezTo>
                          <a:pt x="5911648" y="-75547"/>
                          <a:pt x="5941781" y="30802"/>
                          <a:pt x="6148979" y="0"/>
                        </a:cubicBezTo>
                        <a:cubicBezTo>
                          <a:pt x="6356177" y="-30802"/>
                          <a:pt x="6282100" y="23972"/>
                          <a:pt x="6402484" y="0"/>
                        </a:cubicBezTo>
                        <a:cubicBezTo>
                          <a:pt x="6522869" y="-23972"/>
                          <a:pt x="6713111" y="10631"/>
                          <a:pt x="6880018" y="0"/>
                        </a:cubicBezTo>
                        <a:cubicBezTo>
                          <a:pt x="7046925" y="-10631"/>
                          <a:pt x="7423500" y="72453"/>
                          <a:pt x="7581579" y="0"/>
                        </a:cubicBezTo>
                        <a:cubicBezTo>
                          <a:pt x="7739658" y="-72453"/>
                          <a:pt x="8201860" y="66713"/>
                          <a:pt x="8395155" y="0"/>
                        </a:cubicBezTo>
                        <a:cubicBezTo>
                          <a:pt x="8588450" y="-66713"/>
                          <a:pt x="8575185" y="10658"/>
                          <a:pt x="8648660" y="0"/>
                        </a:cubicBezTo>
                        <a:cubicBezTo>
                          <a:pt x="8722136" y="-10658"/>
                          <a:pt x="8846096" y="21345"/>
                          <a:pt x="8902165" y="0"/>
                        </a:cubicBezTo>
                        <a:cubicBezTo>
                          <a:pt x="8958234" y="-21345"/>
                          <a:pt x="9391730" y="34196"/>
                          <a:pt x="9715741" y="0"/>
                        </a:cubicBezTo>
                        <a:cubicBezTo>
                          <a:pt x="10039752" y="-34196"/>
                          <a:pt x="9867775" y="26319"/>
                          <a:pt x="9969246" y="0"/>
                        </a:cubicBezTo>
                        <a:cubicBezTo>
                          <a:pt x="10070717" y="-26319"/>
                          <a:pt x="10291351" y="8673"/>
                          <a:pt x="10558793" y="0"/>
                        </a:cubicBezTo>
                        <a:cubicBezTo>
                          <a:pt x="10826235" y="-8673"/>
                          <a:pt x="10907930" y="63762"/>
                          <a:pt x="11201400" y="0"/>
                        </a:cubicBezTo>
                        <a:cubicBezTo>
                          <a:pt x="11232824" y="192863"/>
                          <a:pt x="11156146" y="288148"/>
                          <a:pt x="11201400" y="458216"/>
                        </a:cubicBezTo>
                        <a:cubicBezTo>
                          <a:pt x="11246654" y="628284"/>
                          <a:pt x="11171793" y="924171"/>
                          <a:pt x="11201400" y="1117600"/>
                        </a:cubicBezTo>
                        <a:cubicBezTo>
                          <a:pt x="11231007" y="1311029"/>
                          <a:pt x="11162361" y="1482774"/>
                          <a:pt x="11201400" y="1776984"/>
                        </a:cubicBezTo>
                        <a:cubicBezTo>
                          <a:pt x="11240439" y="2071194"/>
                          <a:pt x="11185108" y="2025423"/>
                          <a:pt x="11201400" y="2184908"/>
                        </a:cubicBezTo>
                        <a:cubicBezTo>
                          <a:pt x="11217692" y="2344393"/>
                          <a:pt x="11140240" y="2480108"/>
                          <a:pt x="11201400" y="2743708"/>
                        </a:cubicBezTo>
                        <a:cubicBezTo>
                          <a:pt x="11262560" y="3007308"/>
                          <a:pt x="11150511" y="3127108"/>
                          <a:pt x="11201400" y="3252216"/>
                        </a:cubicBezTo>
                        <a:cubicBezTo>
                          <a:pt x="11252289" y="3377324"/>
                          <a:pt x="11195386" y="3612758"/>
                          <a:pt x="11201400" y="3760724"/>
                        </a:cubicBezTo>
                        <a:cubicBezTo>
                          <a:pt x="11207414" y="3908690"/>
                          <a:pt x="11154478" y="4164242"/>
                          <a:pt x="11201400" y="4269232"/>
                        </a:cubicBezTo>
                        <a:cubicBezTo>
                          <a:pt x="11248322" y="4374222"/>
                          <a:pt x="11132664" y="4690746"/>
                          <a:pt x="11201400" y="5029200"/>
                        </a:cubicBezTo>
                        <a:cubicBezTo>
                          <a:pt x="10910999" y="5082307"/>
                          <a:pt x="10582930" y="5017833"/>
                          <a:pt x="10387825" y="5029200"/>
                        </a:cubicBezTo>
                        <a:cubicBezTo>
                          <a:pt x="10192720" y="5040567"/>
                          <a:pt x="9873797" y="5027685"/>
                          <a:pt x="9574249" y="5029200"/>
                        </a:cubicBezTo>
                        <a:cubicBezTo>
                          <a:pt x="9274701" y="5030715"/>
                          <a:pt x="9137757" y="5017196"/>
                          <a:pt x="8984702" y="5029200"/>
                        </a:cubicBezTo>
                        <a:cubicBezTo>
                          <a:pt x="8831647" y="5041204"/>
                          <a:pt x="8537926" y="5002959"/>
                          <a:pt x="8171127" y="5029200"/>
                        </a:cubicBezTo>
                        <a:cubicBezTo>
                          <a:pt x="7804328" y="5055441"/>
                          <a:pt x="7702377" y="4963565"/>
                          <a:pt x="7357551" y="5029200"/>
                        </a:cubicBezTo>
                        <a:cubicBezTo>
                          <a:pt x="7012725" y="5094835"/>
                          <a:pt x="7155422" y="4997466"/>
                          <a:pt x="6992032" y="5029200"/>
                        </a:cubicBezTo>
                        <a:cubicBezTo>
                          <a:pt x="6828642" y="5060934"/>
                          <a:pt x="6689758" y="5020119"/>
                          <a:pt x="6514498" y="5029200"/>
                        </a:cubicBezTo>
                        <a:cubicBezTo>
                          <a:pt x="6339238" y="5038281"/>
                          <a:pt x="6154094" y="4981409"/>
                          <a:pt x="5924951" y="5029200"/>
                        </a:cubicBezTo>
                        <a:cubicBezTo>
                          <a:pt x="5695808" y="5076991"/>
                          <a:pt x="5539043" y="4975131"/>
                          <a:pt x="5335404" y="5029200"/>
                        </a:cubicBezTo>
                        <a:cubicBezTo>
                          <a:pt x="5131765" y="5083269"/>
                          <a:pt x="4873334" y="5015169"/>
                          <a:pt x="4633842" y="5029200"/>
                        </a:cubicBezTo>
                        <a:cubicBezTo>
                          <a:pt x="4394350" y="5043231"/>
                          <a:pt x="4354815" y="5019728"/>
                          <a:pt x="4268323" y="5029200"/>
                        </a:cubicBezTo>
                        <a:cubicBezTo>
                          <a:pt x="4181831" y="5038672"/>
                          <a:pt x="4046461" y="5013331"/>
                          <a:pt x="3902804" y="5029200"/>
                        </a:cubicBezTo>
                        <a:cubicBezTo>
                          <a:pt x="3759147" y="5045069"/>
                          <a:pt x="3344059" y="5001079"/>
                          <a:pt x="3089228" y="5029200"/>
                        </a:cubicBezTo>
                        <a:cubicBezTo>
                          <a:pt x="2834397" y="5057321"/>
                          <a:pt x="2485433" y="4983922"/>
                          <a:pt x="2275653" y="5029200"/>
                        </a:cubicBezTo>
                        <a:cubicBezTo>
                          <a:pt x="2065874" y="5074478"/>
                          <a:pt x="1923551" y="5009950"/>
                          <a:pt x="1686105" y="5029200"/>
                        </a:cubicBezTo>
                        <a:cubicBezTo>
                          <a:pt x="1448659" y="5048450"/>
                          <a:pt x="1502780" y="5013767"/>
                          <a:pt x="1432600" y="5029200"/>
                        </a:cubicBezTo>
                        <a:cubicBezTo>
                          <a:pt x="1362421" y="5044633"/>
                          <a:pt x="1302893" y="5012956"/>
                          <a:pt x="1179095" y="5029200"/>
                        </a:cubicBezTo>
                        <a:cubicBezTo>
                          <a:pt x="1055297" y="5045444"/>
                          <a:pt x="588260" y="4992569"/>
                          <a:pt x="0" y="5029200"/>
                        </a:cubicBezTo>
                        <a:cubicBezTo>
                          <a:pt x="-9503" y="4826079"/>
                          <a:pt x="6816" y="4672920"/>
                          <a:pt x="0" y="4520692"/>
                        </a:cubicBezTo>
                        <a:cubicBezTo>
                          <a:pt x="-6816" y="4368464"/>
                          <a:pt x="34748" y="4231720"/>
                          <a:pt x="0" y="4012184"/>
                        </a:cubicBezTo>
                        <a:cubicBezTo>
                          <a:pt x="-34748" y="3792648"/>
                          <a:pt x="48313" y="3620807"/>
                          <a:pt x="0" y="3503676"/>
                        </a:cubicBezTo>
                        <a:cubicBezTo>
                          <a:pt x="-48313" y="3386545"/>
                          <a:pt x="15230" y="3184980"/>
                          <a:pt x="0" y="3095752"/>
                        </a:cubicBezTo>
                        <a:cubicBezTo>
                          <a:pt x="-15230" y="3006524"/>
                          <a:pt x="31445" y="2799897"/>
                          <a:pt x="0" y="2687828"/>
                        </a:cubicBezTo>
                        <a:cubicBezTo>
                          <a:pt x="-31445" y="2575759"/>
                          <a:pt x="30819" y="2443461"/>
                          <a:pt x="0" y="2279904"/>
                        </a:cubicBezTo>
                        <a:cubicBezTo>
                          <a:pt x="-30819" y="2116347"/>
                          <a:pt x="41095" y="2054815"/>
                          <a:pt x="0" y="1871980"/>
                        </a:cubicBezTo>
                        <a:cubicBezTo>
                          <a:pt x="-41095" y="1689145"/>
                          <a:pt x="8346" y="1643954"/>
                          <a:pt x="0" y="1464056"/>
                        </a:cubicBezTo>
                        <a:cubicBezTo>
                          <a:pt x="-8346" y="1284158"/>
                          <a:pt x="21971" y="1085495"/>
                          <a:pt x="0" y="955548"/>
                        </a:cubicBezTo>
                        <a:cubicBezTo>
                          <a:pt x="-21971" y="825601"/>
                          <a:pt x="25707" y="643357"/>
                          <a:pt x="0" y="547624"/>
                        </a:cubicBezTo>
                        <a:cubicBezTo>
                          <a:pt x="-25707" y="451891"/>
                          <a:pt x="55845" y="151825"/>
                          <a:pt x="0" y="0"/>
                        </a:cubicBezTo>
                        <a:close/>
                      </a:path>
                      <a:path w="11201400" h="5029200" stroke="0" extrusionOk="0">
                        <a:moveTo>
                          <a:pt x="0" y="0"/>
                        </a:moveTo>
                        <a:cubicBezTo>
                          <a:pt x="184974" y="-31413"/>
                          <a:pt x="309652" y="4513"/>
                          <a:pt x="477533" y="0"/>
                        </a:cubicBezTo>
                        <a:cubicBezTo>
                          <a:pt x="645414" y="-4513"/>
                          <a:pt x="633635" y="4088"/>
                          <a:pt x="731039" y="0"/>
                        </a:cubicBezTo>
                        <a:cubicBezTo>
                          <a:pt x="828443" y="-4088"/>
                          <a:pt x="1268308" y="9575"/>
                          <a:pt x="1544614" y="0"/>
                        </a:cubicBezTo>
                        <a:cubicBezTo>
                          <a:pt x="1820920" y="-9575"/>
                          <a:pt x="1848903" y="31276"/>
                          <a:pt x="2022147" y="0"/>
                        </a:cubicBezTo>
                        <a:cubicBezTo>
                          <a:pt x="2195391" y="-31276"/>
                          <a:pt x="2329339" y="17901"/>
                          <a:pt x="2499681" y="0"/>
                        </a:cubicBezTo>
                        <a:cubicBezTo>
                          <a:pt x="2670023" y="-17901"/>
                          <a:pt x="3133603" y="51997"/>
                          <a:pt x="3313256" y="0"/>
                        </a:cubicBezTo>
                        <a:cubicBezTo>
                          <a:pt x="3492910" y="-51997"/>
                          <a:pt x="3589133" y="18401"/>
                          <a:pt x="3678776" y="0"/>
                        </a:cubicBezTo>
                        <a:cubicBezTo>
                          <a:pt x="3768419" y="-18401"/>
                          <a:pt x="4279651" y="81582"/>
                          <a:pt x="4492351" y="0"/>
                        </a:cubicBezTo>
                        <a:cubicBezTo>
                          <a:pt x="4705052" y="-81582"/>
                          <a:pt x="5132592" y="12856"/>
                          <a:pt x="5305926" y="0"/>
                        </a:cubicBezTo>
                        <a:cubicBezTo>
                          <a:pt x="5479260" y="-12856"/>
                          <a:pt x="5732551" y="16861"/>
                          <a:pt x="5895474" y="0"/>
                        </a:cubicBezTo>
                        <a:cubicBezTo>
                          <a:pt x="6058397" y="-16861"/>
                          <a:pt x="6528698" y="36471"/>
                          <a:pt x="6709049" y="0"/>
                        </a:cubicBezTo>
                        <a:cubicBezTo>
                          <a:pt x="6889401" y="-36471"/>
                          <a:pt x="7006070" y="39203"/>
                          <a:pt x="7186582" y="0"/>
                        </a:cubicBezTo>
                        <a:cubicBezTo>
                          <a:pt x="7367094" y="-39203"/>
                          <a:pt x="7504117" y="45910"/>
                          <a:pt x="7664116" y="0"/>
                        </a:cubicBezTo>
                        <a:cubicBezTo>
                          <a:pt x="7824115" y="-45910"/>
                          <a:pt x="8045510" y="24117"/>
                          <a:pt x="8365677" y="0"/>
                        </a:cubicBezTo>
                        <a:cubicBezTo>
                          <a:pt x="8685844" y="-24117"/>
                          <a:pt x="8691548" y="33954"/>
                          <a:pt x="8843211" y="0"/>
                        </a:cubicBezTo>
                        <a:cubicBezTo>
                          <a:pt x="8994874" y="-33954"/>
                          <a:pt x="9447867" y="4254"/>
                          <a:pt x="9656786" y="0"/>
                        </a:cubicBezTo>
                        <a:cubicBezTo>
                          <a:pt x="9865705" y="-4254"/>
                          <a:pt x="10160716" y="77239"/>
                          <a:pt x="10470361" y="0"/>
                        </a:cubicBezTo>
                        <a:cubicBezTo>
                          <a:pt x="10780006" y="-77239"/>
                          <a:pt x="11052490" y="63151"/>
                          <a:pt x="11201400" y="0"/>
                        </a:cubicBezTo>
                        <a:cubicBezTo>
                          <a:pt x="11250445" y="205243"/>
                          <a:pt x="11147439" y="297694"/>
                          <a:pt x="11201400" y="508508"/>
                        </a:cubicBezTo>
                        <a:cubicBezTo>
                          <a:pt x="11255361" y="719322"/>
                          <a:pt x="11169053" y="774660"/>
                          <a:pt x="11201400" y="916432"/>
                        </a:cubicBezTo>
                        <a:cubicBezTo>
                          <a:pt x="11233747" y="1058204"/>
                          <a:pt x="11146902" y="1200704"/>
                          <a:pt x="11201400" y="1374648"/>
                        </a:cubicBezTo>
                        <a:cubicBezTo>
                          <a:pt x="11255898" y="1548592"/>
                          <a:pt x="11171166" y="1829397"/>
                          <a:pt x="11201400" y="1983740"/>
                        </a:cubicBezTo>
                        <a:cubicBezTo>
                          <a:pt x="11231634" y="2138083"/>
                          <a:pt x="11196998" y="2328673"/>
                          <a:pt x="11201400" y="2492248"/>
                        </a:cubicBezTo>
                        <a:cubicBezTo>
                          <a:pt x="11205802" y="2655823"/>
                          <a:pt x="11172910" y="2851035"/>
                          <a:pt x="11201400" y="2950464"/>
                        </a:cubicBezTo>
                        <a:cubicBezTo>
                          <a:pt x="11229890" y="3049893"/>
                          <a:pt x="11137580" y="3375872"/>
                          <a:pt x="11201400" y="3559556"/>
                        </a:cubicBezTo>
                        <a:cubicBezTo>
                          <a:pt x="11265220" y="3743240"/>
                          <a:pt x="11136876" y="3933020"/>
                          <a:pt x="11201400" y="4118356"/>
                        </a:cubicBezTo>
                        <a:cubicBezTo>
                          <a:pt x="11265924" y="4303692"/>
                          <a:pt x="11155883" y="4603082"/>
                          <a:pt x="11201400" y="5029200"/>
                        </a:cubicBezTo>
                        <a:cubicBezTo>
                          <a:pt x="10899711" y="5091161"/>
                          <a:pt x="10649265" y="4938932"/>
                          <a:pt x="10387825" y="5029200"/>
                        </a:cubicBezTo>
                        <a:cubicBezTo>
                          <a:pt x="10126385" y="5119468"/>
                          <a:pt x="9887954" y="5022694"/>
                          <a:pt x="9686263" y="5029200"/>
                        </a:cubicBezTo>
                        <a:cubicBezTo>
                          <a:pt x="9484572" y="5035706"/>
                          <a:pt x="9430695" y="4988166"/>
                          <a:pt x="9320744" y="5029200"/>
                        </a:cubicBezTo>
                        <a:cubicBezTo>
                          <a:pt x="9210793" y="5070234"/>
                          <a:pt x="8903290" y="4958283"/>
                          <a:pt x="8619183" y="5029200"/>
                        </a:cubicBezTo>
                        <a:cubicBezTo>
                          <a:pt x="8335076" y="5100117"/>
                          <a:pt x="8442249" y="5017497"/>
                          <a:pt x="8365677" y="5029200"/>
                        </a:cubicBezTo>
                        <a:cubicBezTo>
                          <a:pt x="8289105" y="5040903"/>
                          <a:pt x="7813984" y="5017581"/>
                          <a:pt x="7664116" y="5029200"/>
                        </a:cubicBezTo>
                        <a:cubicBezTo>
                          <a:pt x="7514248" y="5040819"/>
                          <a:pt x="7469332" y="4995712"/>
                          <a:pt x="7298596" y="5029200"/>
                        </a:cubicBezTo>
                        <a:cubicBezTo>
                          <a:pt x="7127860" y="5062688"/>
                          <a:pt x="7132325" y="5016806"/>
                          <a:pt x="7045091" y="5029200"/>
                        </a:cubicBezTo>
                        <a:cubicBezTo>
                          <a:pt x="6957858" y="5041594"/>
                          <a:pt x="6817462" y="5026154"/>
                          <a:pt x="6679572" y="5029200"/>
                        </a:cubicBezTo>
                        <a:cubicBezTo>
                          <a:pt x="6541682" y="5032246"/>
                          <a:pt x="6246064" y="4976507"/>
                          <a:pt x="5978010" y="5029200"/>
                        </a:cubicBezTo>
                        <a:cubicBezTo>
                          <a:pt x="5709956" y="5081893"/>
                          <a:pt x="5755865" y="5009375"/>
                          <a:pt x="5612491" y="5029200"/>
                        </a:cubicBezTo>
                        <a:cubicBezTo>
                          <a:pt x="5469117" y="5049025"/>
                          <a:pt x="5432314" y="5015905"/>
                          <a:pt x="5358986" y="5029200"/>
                        </a:cubicBezTo>
                        <a:cubicBezTo>
                          <a:pt x="5285658" y="5042495"/>
                          <a:pt x="5109490" y="4989265"/>
                          <a:pt x="4993466" y="5029200"/>
                        </a:cubicBezTo>
                        <a:cubicBezTo>
                          <a:pt x="4877442" y="5069135"/>
                          <a:pt x="4738070" y="4997893"/>
                          <a:pt x="4515933" y="5029200"/>
                        </a:cubicBezTo>
                        <a:cubicBezTo>
                          <a:pt x="4293796" y="5060507"/>
                          <a:pt x="4084713" y="4979348"/>
                          <a:pt x="3926385" y="5029200"/>
                        </a:cubicBezTo>
                        <a:cubicBezTo>
                          <a:pt x="3768057" y="5079052"/>
                          <a:pt x="3656095" y="4985564"/>
                          <a:pt x="3560866" y="5029200"/>
                        </a:cubicBezTo>
                        <a:cubicBezTo>
                          <a:pt x="3465637" y="5072836"/>
                          <a:pt x="3020303" y="4945340"/>
                          <a:pt x="2747291" y="5029200"/>
                        </a:cubicBezTo>
                        <a:cubicBezTo>
                          <a:pt x="2474280" y="5113060"/>
                          <a:pt x="2403711" y="4973158"/>
                          <a:pt x="2157743" y="5029200"/>
                        </a:cubicBezTo>
                        <a:cubicBezTo>
                          <a:pt x="1911775" y="5085242"/>
                          <a:pt x="1596183" y="5005299"/>
                          <a:pt x="1344168" y="5029200"/>
                        </a:cubicBezTo>
                        <a:cubicBezTo>
                          <a:pt x="1092153" y="5053101"/>
                          <a:pt x="985945" y="4984276"/>
                          <a:pt x="642607" y="5029200"/>
                        </a:cubicBezTo>
                        <a:cubicBezTo>
                          <a:pt x="299269" y="5074124"/>
                          <a:pt x="255732" y="5010309"/>
                          <a:pt x="0" y="5029200"/>
                        </a:cubicBezTo>
                        <a:cubicBezTo>
                          <a:pt x="-60479" y="4838268"/>
                          <a:pt x="51474" y="4651494"/>
                          <a:pt x="0" y="4420108"/>
                        </a:cubicBezTo>
                        <a:cubicBezTo>
                          <a:pt x="-51474" y="4188722"/>
                          <a:pt x="50506" y="3946578"/>
                          <a:pt x="0" y="3811016"/>
                        </a:cubicBezTo>
                        <a:cubicBezTo>
                          <a:pt x="-50506" y="3675454"/>
                          <a:pt x="57298" y="3484806"/>
                          <a:pt x="0" y="3252216"/>
                        </a:cubicBezTo>
                        <a:cubicBezTo>
                          <a:pt x="-57298" y="3019626"/>
                          <a:pt x="38976" y="2884126"/>
                          <a:pt x="0" y="2592832"/>
                        </a:cubicBezTo>
                        <a:cubicBezTo>
                          <a:pt x="-38976" y="2301538"/>
                          <a:pt x="24818" y="2143873"/>
                          <a:pt x="0" y="1933448"/>
                        </a:cubicBezTo>
                        <a:cubicBezTo>
                          <a:pt x="-24818" y="1723023"/>
                          <a:pt x="45872" y="1523659"/>
                          <a:pt x="0" y="1324356"/>
                        </a:cubicBezTo>
                        <a:cubicBezTo>
                          <a:pt x="-45872" y="1125053"/>
                          <a:pt x="61943" y="842802"/>
                          <a:pt x="0" y="715264"/>
                        </a:cubicBezTo>
                        <a:cubicBezTo>
                          <a:pt x="-61943" y="587726"/>
                          <a:pt x="66499" y="1758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anchor="ctr">
            <a:normAutofit/>
          </a:bodyPr>
          <a:lstStyle/>
          <a:p>
            <a:pPr lvl="1">
              <a:lnSpc>
                <a:spcPct val="100000"/>
              </a:lnSpc>
              <a:spcBef>
                <a:spcPts val="600"/>
              </a:spcBef>
              <a:buClr>
                <a:schemeClr val="bg1"/>
              </a:buClr>
            </a:pPr>
            <a:r>
              <a:rPr lang="en-US" sz="3600" dirty="0">
                <a:solidFill>
                  <a:schemeClr val="bg1"/>
                </a:solidFill>
                <a:effectLst/>
                <a:latin typeface="Calibri" panose="020F0502020204030204" pitchFamily="34" charset="0"/>
              </a:rPr>
              <a:t>New drug development is a </a:t>
            </a:r>
            <a:r>
              <a:rPr lang="en-US" sz="3600" b="1" dirty="0">
                <a:solidFill>
                  <a:schemeClr val="bg1"/>
                </a:solidFill>
                <a:effectLst/>
                <a:latin typeface="Calibri" panose="020F0502020204030204" pitchFamily="34" charset="0"/>
              </a:rPr>
              <a:t>high-risk</a:t>
            </a:r>
            <a:r>
              <a:rPr lang="en-US" sz="3600" dirty="0">
                <a:solidFill>
                  <a:schemeClr val="bg1"/>
                </a:solidFill>
                <a:effectLst/>
                <a:latin typeface="Calibri" panose="020F0502020204030204" pitchFamily="34" charset="0"/>
              </a:rPr>
              <a:t> endeavor</a:t>
            </a:r>
          </a:p>
          <a:p>
            <a:pPr lvl="2">
              <a:lnSpc>
                <a:spcPct val="100000"/>
              </a:lnSpc>
              <a:spcBef>
                <a:spcPts val="600"/>
              </a:spcBef>
              <a:buClr>
                <a:schemeClr val="bg1"/>
              </a:buClr>
            </a:pPr>
            <a:r>
              <a:rPr lang="en-US" sz="2800" dirty="0">
                <a:solidFill>
                  <a:schemeClr val="bg1"/>
                </a:solidFill>
                <a:effectLst/>
                <a:latin typeface="Calibri" panose="020F0502020204030204" pitchFamily="34" charset="0"/>
              </a:rPr>
              <a:t>Success rate: </a:t>
            </a:r>
            <a:r>
              <a:rPr lang="en-US" sz="2800" b="1" dirty="0">
                <a:solidFill>
                  <a:schemeClr val="bg1"/>
                </a:solidFill>
                <a:effectLst/>
                <a:latin typeface="Calibri" panose="020F0502020204030204" pitchFamily="34" charset="0"/>
              </a:rPr>
              <a:t>12%</a:t>
            </a:r>
          </a:p>
          <a:p>
            <a:pPr lvl="2">
              <a:lnSpc>
                <a:spcPct val="100000"/>
              </a:lnSpc>
              <a:spcBef>
                <a:spcPts val="600"/>
              </a:spcBef>
              <a:buClr>
                <a:schemeClr val="bg1"/>
              </a:buClr>
            </a:pPr>
            <a:r>
              <a:rPr lang="en-US" sz="2800" dirty="0">
                <a:solidFill>
                  <a:schemeClr val="bg1"/>
                </a:solidFill>
                <a:effectLst/>
                <a:latin typeface="Calibri" panose="020F0502020204030204" pitchFamily="34" charset="0"/>
              </a:rPr>
              <a:t>Capital intensive: </a:t>
            </a:r>
            <a:r>
              <a:rPr lang="en-US" sz="2800" b="1" dirty="0">
                <a:solidFill>
                  <a:schemeClr val="bg1"/>
                </a:solidFill>
                <a:effectLst/>
                <a:latin typeface="Calibri" panose="020F0502020204030204" pitchFamily="34" charset="0"/>
              </a:rPr>
              <a:t>$2.6 billion (2013 dollars)</a:t>
            </a:r>
          </a:p>
          <a:p>
            <a:pPr lvl="2">
              <a:lnSpc>
                <a:spcPct val="100000"/>
              </a:lnSpc>
              <a:spcBef>
                <a:spcPts val="600"/>
              </a:spcBef>
              <a:buClr>
                <a:schemeClr val="bg1"/>
              </a:buClr>
            </a:pPr>
            <a:r>
              <a:rPr lang="en-US" sz="2800" dirty="0">
                <a:solidFill>
                  <a:schemeClr val="bg1"/>
                </a:solidFill>
                <a:effectLst/>
                <a:latin typeface="Calibri" panose="020F0502020204030204" pitchFamily="34" charset="0"/>
              </a:rPr>
              <a:t>Time consuming: </a:t>
            </a:r>
            <a:r>
              <a:rPr lang="en-US" sz="2800" b="1" dirty="0">
                <a:solidFill>
                  <a:schemeClr val="bg1"/>
                </a:solidFill>
                <a:effectLst/>
                <a:latin typeface="Calibri" panose="020F0502020204030204" pitchFamily="34" charset="0"/>
              </a:rPr>
              <a:t>Approx. 96.8 months</a:t>
            </a:r>
          </a:p>
        </p:txBody>
      </p:sp>
      <p:sp>
        <p:nvSpPr>
          <p:cNvPr id="2" name="TextBox 1"/>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a:solidFill>
                <a:srgbClr val="F48634"/>
              </a:solidFill>
              <a:effectLst>
                <a:outerShdw blurRad="50800" dist="38100" dir="2700000" algn="tl">
                  <a:schemeClr val="bg2">
                    <a:lumMod val="50000"/>
                    <a:alpha val="43000"/>
                  </a:schemeClr>
                </a:outerShdw>
              </a:effectLst>
            </a:endParaRPr>
          </a:p>
        </p:txBody>
      </p:sp>
      <p:grpSp>
        <p:nvGrpSpPr>
          <p:cNvPr id="12" name="Group 11">
            <a:extLst>
              <a:ext uri="{FF2B5EF4-FFF2-40B4-BE49-F238E27FC236}">
                <a16:creationId xmlns:a16="http://schemas.microsoft.com/office/drawing/2014/main" id="{27A6805B-6AE7-444F-87BC-E2C185A54AE3}"/>
              </a:ext>
            </a:extLst>
          </p:cNvPr>
          <p:cNvGrpSpPr/>
          <p:nvPr/>
        </p:nvGrpSpPr>
        <p:grpSpPr>
          <a:xfrm>
            <a:off x="10684615" y="76200"/>
            <a:ext cx="1429597" cy="874600"/>
            <a:chOff x="10684615" y="76200"/>
            <a:chExt cx="1429597" cy="874600"/>
          </a:xfrm>
        </p:grpSpPr>
        <p:sp>
          <p:nvSpPr>
            <p:cNvPr id="7" name="TextBox 6">
              <a:extLst>
                <a:ext uri="{FF2B5EF4-FFF2-40B4-BE49-F238E27FC236}">
                  <a16:creationId xmlns:a16="http://schemas.microsoft.com/office/drawing/2014/main" id="{F54AAE8F-7DD7-A549-9A51-7164B415DA87}"/>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8" name="TextBox 7">
              <a:extLst>
                <a:ext uri="{FF2B5EF4-FFF2-40B4-BE49-F238E27FC236}">
                  <a16:creationId xmlns:a16="http://schemas.microsoft.com/office/drawing/2014/main" id="{99987F2E-D1FB-8141-BBA7-BB210524B9AB}"/>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sp>
        <p:nvSpPr>
          <p:cNvPr id="9" name="Oval 8">
            <a:extLst>
              <a:ext uri="{FF2B5EF4-FFF2-40B4-BE49-F238E27FC236}">
                <a16:creationId xmlns:a16="http://schemas.microsoft.com/office/drawing/2014/main" id="{5C349DD1-AEA5-6A4E-8735-C35F997B1B28}"/>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B50940-0DAA-E74A-A036-54194E07F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spTree>
    <p:extLst>
      <p:ext uri="{BB962C8B-B14F-4D97-AF65-F5344CB8AC3E}">
        <p14:creationId xmlns:p14="http://schemas.microsoft.com/office/powerpoint/2010/main" val="346031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2" y="1295400"/>
            <a:ext cx="11201400" cy="5029200"/>
          </a:xfrm>
          <a:solidFill>
            <a:schemeClr val="accent2">
              <a:lumMod val="20000"/>
              <a:lumOff val="80000"/>
            </a:schemeClr>
          </a:solidFill>
          <a:ln w="25400" cmpd="sng">
            <a:solidFill>
              <a:srgbClr val="663300"/>
            </a:solidFill>
            <a:prstDash val="solid"/>
            <a:extLst>
              <a:ext uri="{C807C97D-BFC1-408E-A445-0C87EB9F89A2}">
                <ask:lineSketchStyleProps xmlns:ask="http://schemas.microsoft.com/office/drawing/2018/sketchyshapes" sd="1219033472">
                  <a:custGeom>
                    <a:avLst/>
                    <a:gdLst>
                      <a:gd name="connsiteX0" fmla="*/ 0 w 11201400"/>
                      <a:gd name="connsiteY0" fmla="*/ 0 h 5029200"/>
                      <a:gd name="connsiteX1" fmla="*/ 365519 w 11201400"/>
                      <a:gd name="connsiteY1" fmla="*/ 0 h 5029200"/>
                      <a:gd name="connsiteX2" fmla="*/ 955067 w 11201400"/>
                      <a:gd name="connsiteY2" fmla="*/ 0 h 5029200"/>
                      <a:gd name="connsiteX3" fmla="*/ 1544614 w 11201400"/>
                      <a:gd name="connsiteY3" fmla="*/ 0 h 5029200"/>
                      <a:gd name="connsiteX4" fmla="*/ 1798119 w 11201400"/>
                      <a:gd name="connsiteY4" fmla="*/ 0 h 5029200"/>
                      <a:gd name="connsiteX5" fmla="*/ 2499681 w 11201400"/>
                      <a:gd name="connsiteY5" fmla="*/ 0 h 5029200"/>
                      <a:gd name="connsiteX6" fmla="*/ 2753186 w 11201400"/>
                      <a:gd name="connsiteY6" fmla="*/ 0 h 5029200"/>
                      <a:gd name="connsiteX7" fmla="*/ 3342734 w 11201400"/>
                      <a:gd name="connsiteY7" fmla="*/ 0 h 5029200"/>
                      <a:gd name="connsiteX8" fmla="*/ 4156309 w 11201400"/>
                      <a:gd name="connsiteY8" fmla="*/ 0 h 5029200"/>
                      <a:gd name="connsiteX9" fmla="*/ 4969884 w 11201400"/>
                      <a:gd name="connsiteY9" fmla="*/ 0 h 5029200"/>
                      <a:gd name="connsiteX10" fmla="*/ 5671446 w 11201400"/>
                      <a:gd name="connsiteY10" fmla="*/ 0 h 5029200"/>
                      <a:gd name="connsiteX11" fmla="*/ 6148979 w 11201400"/>
                      <a:gd name="connsiteY11" fmla="*/ 0 h 5029200"/>
                      <a:gd name="connsiteX12" fmla="*/ 6402484 w 11201400"/>
                      <a:gd name="connsiteY12" fmla="*/ 0 h 5029200"/>
                      <a:gd name="connsiteX13" fmla="*/ 6880018 w 11201400"/>
                      <a:gd name="connsiteY13" fmla="*/ 0 h 5029200"/>
                      <a:gd name="connsiteX14" fmla="*/ 7581579 w 11201400"/>
                      <a:gd name="connsiteY14" fmla="*/ 0 h 5029200"/>
                      <a:gd name="connsiteX15" fmla="*/ 8395155 w 11201400"/>
                      <a:gd name="connsiteY15" fmla="*/ 0 h 5029200"/>
                      <a:gd name="connsiteX16" fmla="*/ 8648660 w 11201400"/>
                      <a:gd name="connsiteY16" fmla="*/ 0 h 5029200"/>
                      <a:gd name="connsiteX17" fmla="*/ 8902165 w 11201400"/>
                      <a:gd name="connsiteY17" fmla="*/ 0 h 5029200"/>
                      <a:gd name="connsiteX18" fmla="*/ 9715741 w 11201400"/>
                      <a:gd name="connsiteY18" fmla="*/ 0 h 5029200"/>
                      <a:gd name="connsiteX19" fmla="*/ 9969246 w 11201400"/>
                      <a:gd name="connsiteY19" fmla="*/ 0 h 5029200"/>
                      <a:gd name="connsiteX20" fmla="*/ 10558793 w 11201400"/>
                      <a:gd name="connsiteY20" fmla="*/ 0 h 5029200"/>
                      <a:gd name="connsiteX21" fmla="*/ 11201400 w 11201400"/>
                      <a:gd name="connsiteY21" fmla="*/ 0 h 5029200"/>
                      <a:gd name="connsiteX22" fmla="*/ 11201400 w 11201400"/>
                      <a:gd name="connsiteY22" fmla="*/ 458216 h 5029200"/>
                      <a:gd name="connsiteX23" fmla="*/ 11201400 w 11201400"/>
                      <a:gd name="connsiteY23" fmla="*/ 1117600 h 5029200"/>
                      <a:gd name="connsiteX24" fmla="*/ 11201400 w 11201400"/>
                      <a:gd name="connsiteY24" fmla="*/ 1776984 h 5029200"/>
                      <a:gd name="connsiteX25" fmla="*/ 11201400 w 11201400"/>
                      <a:gd name="connsiteY25" fmla="*/ 2184908 h 5029200"/>
                      <a:gd name="connsiteX26" fmla="*/ 11201400 w 11201400"/>
                      <a:gd name="connsiteY26" fmla="*/ 2743708 h 5029200"/>
                      <a:gd name="connsiteX27" fmla="*/ 11201400 w 11201400"/>
                      <a:gd name="connsiteY27" fmla="*/ 3252216 h 5029200"/>
                      <a:gd name="connsiteX28" fmla="*/ 11201400 w 11201400"/>
                      <a:gd name="connsiteY28" fmla="*/ 3760724 h 5029200"/>
                      <a:gd name="connsiteX29" fmla="*/ 11201400 w 11201400"/>
                      <a:gd name="connsiteY29" fmla="*/ 4269232 h 5029200"/>
                      <a:gd name="connsiteX30" fmla="*/ 11201400 w 11201400"/>
                      <a:gd name="connsiteY30" fmla="*/ 5029200 h 5029200"/>
                      <a:gd name="connsiteX31" fmla="*/ 10387825 w 11201400"/>
                      <a:gd name="connsiteY31" fmla="*/ 5029200 h 5029200"/>
                      <a:gd name="connsiteX32" fmla="*/ 9574249 w 11201400"/>
                      <a:gd name="connsiteY32" fmla="*/ 5029200 h 5029200"/>
                      <a:gd name="connsiteX33" fmla="*/ 8984702 w 11201400"/>
                      <a:gd name="connsiteY33" fmla="*/ 5029200 h 5029200"/>
                      <a:gd name="connsiteX34" fmla="*/ 8171127 w 11201400"/>
                      <a:gd name="connsiteY34" fmla="*/ 5029200 h 5029200"/>
                      <a:gd name="connsiteX35" fmla="*/ 7357551 w 11201400"/>
                      <a:gd name="connsiteY35" fmla="*/ 5029200 h 5029200"/>
                      <a:gd name="connsiteX36" fmla="*/ 6992032 w 11201400"/>
                      <a:gd name="connsiteY36" fmla="*/ 5029200 h 5029200"/>
                      <a:gd name="connsiteX37" fmla="*/ 6514498 w 11201400"/>
                      <a:gd name="connsiteY37" fmla="*/ 5029200 h 5029200"/>
                      <a:gd name="connsiteX38" fmla="*/ 5924951 w 11201400"/>
                      <a:gd name="connsiteY38" fmla="*/ 5029200 h 5029200"/>
                      <a:gd name="connsiteX39" fmla="*/ 5335404 w 11201400"/>
                      <a:gd name="connsiteY39" fmla="*/ 5029200 h 5029200"/>
                      <a:gd name="connsiteX40" fmla="*/ 4633842 w 11201400"/>
                      <a:gd name="connsiteY40" fmla="*/ 5029200 h 5029200"/>
                      <a:gd name="connsiteX41" fmla="*/ 4268323 w 11201400"/>
                      <a:gd name="connsiteY41" fmla="*/ 5029200 h 5029200"/>
                      <a:gd name="connsiteX42" fmla="*/ 3902804 w 11201400"/>
                      <a:gd name="connsiteY42" fmla="*/ 5029200 h 5029200"/>
                      <a:gd name="connsiteX43" fmla="*/ 3089228 w 11201400"/>
                      <a:gd name="connsiteY43" fmla="*/ 5029200 h 5029200"/>
                      <a:gd name="connsiteX44" fmla="*/ 2275653 w 11201400"/>
                      <a:gd name="connsiteY44" fmla="*/ 5029200 h 5029200"/>
                      <a:gd name="connsiteX45" fmla="*/ 1686105 w 11201400"/>
                      <a:gd name="connsiteY45" fmla="*/ 5029200 h 5029200"/>
                      <a:gd name="connsiteX46" fmla="*/ 1432600 w 11201400"/>
                      <a:gd name="connsiteY46" fmla="*/ 5029200 h 5029200"/>
                      <a:gd name="connsiteX47" fmla="*/ 1179095 w 11201400"/>
                      <a:gd name="connsiteY47" fmla="*/ 5029200 h 5029200"/>
                      <a:gd name="connsiteX48" fmla="*/ 0 w 11201400"/>
                      <a:gd name="connsiteY48" fmla="*/ 5029200 h 5029200"/>
                      <a:gd name="connsiteX49" fmla="*/ 0 w 11201400"/>
                      <a:gd name="connsiteY49" fmla="*/ 4520692 h 5029200"/>
                      <a:gd name="connsiteX50" fmla="*/ 0 w 11201400"/>
                      <a:gd name="connsiteY50" fmla="*/ 4012184 h 5029200"/>
                      <a:gd name="connsiteX51" fmla="*/ 0 w 11201400"/>
                      <a:gd name="connsiteY51" fmla="*/ 3503676 h 5029200"/>
                      <a:gd name="connsiteX52" fmla="*/ 0 w 11201400"/>
                      <a:gd name="connsiteY52" fmla="*/ 3095752 h 5029200"/>
                      <a:gd name="connsiteX53" fmla="*/ 0 w 11201400"/>
                      <a:gd name="connsiteY53" fmla="*/ 2687828 h 5029200"/>
                      <a:gd name="connsiteX54" fmla="*/ 0 w 11201400"/>
                      <a:gd name="connsiteY54" fmla="*/ 2279904 h 5029200"/>
                      <a:gd name="connsiteX55" fmla="*/ 0 w 11201400"/>
                      <a:gd name="connsiteY55" fmla="*/ 1871980 h 5029200"/>
                      <a:gd name="connsiteX56" fmla="*/ 0 w 11201400"/>
                      <a:gd name="connsiteY56" fmla="*/ 1464056 h 5029200"/>
                      <a:gd name="connsiteX57" fmla="*/ 0 w 11201400"/>
                      <a:gd name="connsiteY57" fmla="*/ 955548 h 5029200"/>
                      <a:gd name="connsiteX58" fmla="*/ 0 w 11201400"/>
                      <a:gd name="connsiteY58" fmla="*/ 547624 h 5029200"/>
                      <a:gd name="connsiteX59" fmla="*/ 0 w 11201400"/>
                      <a:gd name="connsiteY59"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01400" h="5029200" fill="none" extrusionOk="0">
                        <a:moveTo>
                          <a:pt x="0" y="0"/>
                        </a:moveTo>
                        <a:cubicBezTo>
                          <a:pt x="128083" y="-6296"/>
                          <a:pt x="258703" y="2391"/>
                          <a:pt x="365519" y="0"/>
                        </a:cubicBezTo>
                        <a:cubicBezTo>
                          <a:pt x="472335" y="-2391"/>
                          <a:pt x="777369" y="66927"/>
                          <a:pt x="955067" y="0"/>
                        </a:cubicBezTo>
                        <a:cubicBezTo>
                          <a:pt x="1132765" y="-66927"/>
                          <a:pt x="1386485" y="65079"/>
                          <a:pt x="1544614" y="0"/>
                        </a:cubicBezTo>
                        <a:cubicBezTo>
                          <a:pt x="1702743" y="-65079"/>
                          <a:pt x="1675331" y="23139"/>
                          <a:pt x="1798119" y="0"/>
                        </a:cubicBezTo>
                        <a:cubicBezTo>
                          <a:pt x="1920907" y="-23139"/>
                          <a:pt x="2170375" y="64098"/>
                          <a:pt x="2499681" y="0"/>
                        </a:cubicBezTo>
                        <a:cubicBezTo>
                          <a:pt x="2828987" y="-64098"/>
                          <a:pt x="2681275" y="17397"/>
                          <a:pt x="2753186" y="0"/>
                        </a:cubicBezTo>
                        <a:cubicBezTo>
                          <a:pt x="2825098" y="-17397"/>
                          <a:pt x="3067645" y="11964"/>
                          <a:pt x="3342734" y="0"/>
                        </a:cubicBezTo>
                        <a:cubicBezTo>
                          <a:pt x="3617823" y="-11964"/>
                          <a:pt x="3975278" y="30116"/>
                          <a:pt x="4156309" y="0"/>
                        </a:cubicBezTo>
                        <a:cubicBezTo>
                          <a:pt x="4337340" y="-30116"/>
                          <a:pt x="4595947" y="77503"/>
                          <a:pt x="4969884" y="0"/>
                        </a:cubicBezTo>
                        <a:cubicBezTo>
                          <a:pt x="5343821" y="-77503"/>
                          <a:pt x="5431244" y="75547"/>
                          <a:pt x="5671446" y="0"/>
                        </a:cubicBezTo>
                        <a:cubicBezTo>
                          <a:pt x="5911648" y="-75547"/>
                          <a:pt x="5941781" y="30802"/>
                          <a:pt x="6148979" y="0"/>
                        </a:cubicBezTo>
                        <a:cubicBezTo>
                          <a:pt x="6356177" y="-30802"/>
                          <a:pt x="6282100" y="23972"/>
                          <a:pt x="6402484" y="0"/>
                        </a:cubicBezTo>
                        <a:cubicBezTo>
                          <a:pt x="6522869" y="-23972"/>
                          <a:pt x="6713111" y="10631"/>
                          <a:pt x="6880018" y="0"/>
                        </a:cubicBezTo>
                        <a:cubicBezTo>
                          <a:pt x="7046925" y="-10631"/>
                          <a:pt x="7423500" y="72453"/>
                          <a:pt x="7581579" y="0"/>
                        </a:cubicBezTo>
                        <a:cubicBezTo>
                          <a:pt x="7739658" y="-72453"/>
                          <a:pt x="8201860" y="66713"/>
                          <a:pt x="8395155" y="0"/>
                        </a:cubicBezTo>
                        <a:cubicBezTo>
                          <a:pt x="8588450" y="-66713"/>
                          <a:pt x="8575185" y="10658"/>
                          <a:pt x="8648660" y="0"/>
                        </a:cubicBezTo>
                        <a:cubicBezTo>
                          <a:pt x="8722136" y="-10658"/>
                          <a:pt x="8846096" y="21345"/>
                          <a:pt x="8902165" y="0"/>
                        </a:cubicBezTo>
                        <a:cubicBezTo>
                          <a:pt x="8958234" y="-21345"/>
                          <a:pt x="9391730" y="34196"/>
                          <a:pt x="9715741" y="0"/>
                        </a:cubicBezTo>
                        <a:cubicBezTo>
                          <a:pt x="10039752" y="-34196"/>
                          <a:pt x="9867775" y="26319"/>
                          <a:pt x="9969246" y="0"/>
                        </a:cubicBezTo>
                        <a:cubicBezTo>
                          <a:pt x="10070717" y="-26319"/>
                          <a:pt x="10291351" y="8673"/>
                          <a:pt x="10558793" y="0"/>
                        </a:cubicBezTo>
                        <a:cubicBezTo>
                          <a:pt x="10826235" y="-8673"/>
                          <a:pt x="10907930" y="63762"/>
                          <a:pt x="11201400" y="0"/>
                        </a:cubicBezTo>
                        <a:cubicBezTo>
                          <a:pt x="11232824" y="192863"/>
                          <a:pt x="11156146" y="288148"/>
                          <a:pt x="11201400" y="458216"/>
                        </a:cubicBezTo>
                        <a:cubicBezTo>
                          <a:pt x="11246654" y="628284"/>
                          <a:pt x="11171793" y="924171"/>
                          <a:pt x="11201400" y="1117600"/>
                        </a:cubicBezTo>
                        <a:cubicBezTo>
                          <a:pt x="11231007" y="1311029"/>
                          <a:pt x="11162361" y="1482774"/>
                          <a:pt x="11201400" y="1776984"/>
                        </a:cubicBezTo>
                        <a:cubicBezTo>
                          <a:pt x="11240439" y="2071194"/>
                          <a:pt x="11185108" y="2025423"/>
                          <a:pt x="11201400" y="2184908"/>
                        </a:cubicBezTo>
                        <a:cubicBezTo>
                          <a:pt x="11217692" y="2344393"/>
                          <a:pt x="11140240" y="2480108"/>
                          <a:pt x="11201400" y="2743708"/>
                        </a:cubicBezTo>
                        <a:cubicBezTo>
                          <a:pt x="11262560" y="3007308"/>
                          <a:pt x="11150511" y="3127108"/>
                          <a:pt x="11201400" y="3252216"/>
                        </a:cubicBezTo>
                        <a:cubicBezTo>
                          <a:pt x="11252289" y="3377324"/>
                          <a:pt x="11195386" y="3612758"/>
                          <a:pt x="11201400" y="3760724"/>
                        </a:cubicBezTo>
                        <a:cubicBezTo>
                          <a:pt x="11207414" y="3908690"/>
                          <a:pt x="11154478" y="4164242"/>
                          <a:pt x="11201400" y="4269232"/>
                        </a:cubicBezTo>
                        <a:cubicBezTo>
                          <a:pt x="11248322" y="4374222"/>
                          <a:pt x="11132664" y="4690746"/>
                          <a:pt x="11201400" y="5029200"/>
                        </a:cubicBezTo>
                        <a:cubicBezTo>
                          <a:pt x="10910999" y="5082307"/>
                          <a:pt x="10582930" y="5017833"/>
                          <a:pt x="10387825" y="5029200"/>
                        </a:cubicBezTo>
                        <a:cubicBezTo>
                          <a:pt x="10192720" y="5040567"/>
                          <a:pt x="9873797" y="5027685"/>
                          <a:pt x="9574249" y="5029200"/>
                        </a:cubicBezTo>
                        <a:cubicBezTo>
                          <a:pt x="9274701" y="5030715"/>
                          <a:pt x="9137757" y="5017196"/>
                          <a:pt x="8984702" y="5029200"/>
                        </a:cubicBezTo>
                        <a:cubicBezTo>
                          <a:pt x="8831647" y="5041204"/>
                          <a:pt x="8537926" y="5002959"/>
                          <a:pt x="8171127" y="5029200"/>
                        </a:cubicBezTo>
                        <a:cubicBezTo>
                          <a:pt x="7804328" y="5055441"/>
                          <a:pt x="7702377" y="4963565"/>
                          <a:pt x="7357551" y="5029200"/>
                        </a:cubicBezTo>
                        <a:cubicBezTo>
                          <a:pt x="7012725" y="5094835"/>
                          <a:pt x="7155422" y="4997466"/>
                          <a:pt x="6992032" y="5029200"/>
                        </a:cubicBezTo>
                        <a:cubicBezTo>
                          <a:pt x="6828642" y="5060934"/>
                          <a:pt x="6689758" y="5020119"/>
                          <a:pt x="6514498" y="5029200"/>
                        </a:cubicBezTo>
                        <a:cubicBezTo>
                          <a:pt x="6339238" y="5038281"/>
                          <a:pt x="6154094" y="4981409"/>
                          <a:pt x="5924951" y="5029200"/>
                        </a:cubicBezTo>
                        <a:cubicBezTo>
                          <a:pt x="5695808" y="5076991"/>
                          <a:pt x="5539043" y="4975131"/>
                          <a:pt x="5335404" y="5029200"/>
                        </a:cubicBezTo>
                        <a:cubicBezTo>
                          <a:pt x="5131765" y="5083269"/>
                          <a:pt x="4873334" y="5015169"/>
                          <a:pt x="4633842" y="5029200"/>
                        </a:cubicBezTo>
                        <a:cubicBezTo>
                          <a:pt x="4394350" y="5043231"/>
                          <a:pt x="4354815" y="5019728"/>
                          <a:pt x="4268323" y="5029200"/>
                        </a:cubicBezTo>
                        <a:cubicBezTo>
                          <a:pt x="4181831" y="5038672"/>
                          <a:pt x="4046461" y="5013331"/>
                          <a:pt x="3902804" y="5029200"/>
                        </a:cubicBezTo>
                        <a:cubicBezTo>
                          <a:pt x="3759147" y="5045069"/>
                          <a:pt x="3344059" y="5001079"/>
                          <a:pt x="3089228" y="5029200"/>
                        </a:cubicBezTo>
                        <a:cubicBezTo>
                          <a:pt x="2834397" y="5057321"/>
                          <a:pt x="2485433" y="4983922"/>
                          <a:pt x="2275653" y="5029200"/>
                        </a:cubicBezTo>
                        <a:cubicBezTo>
                          <a:pt x="2065874" y="5074478"/>
                          <a:pt x="1923551" y="5009950"/>
                          <a:pt x="1686105" y="5029200"/>
                        </a:cubicBezTo>
                        <a:cubicBezTo>
                          <a:pt x="1448659" y="5048450"/>
                          <a:pt x="1502780" y="5013767"/>
                          <a:pt x="1432600" y="5029200"/>
                        </a:cubicBezTo>
                        <a:cubicBezTo>
                          <a:pt x="1362421" y="5044633"/>
                          <a:pt x="1302893" y="5012956"/>
                          <a:pt x="1179095" y="5029200"/>
                        </a:cubicBezTo>
                        <a:cubicBezTo>
                          <a:pt x="1055297" y="5045444"/>
                          <a:pt x="588260" y="4992569"/>
                          <a:pt x="0" y="5029200"/>
                        </a:cubicBezTo>
                        <a:cubicBezTo>
                          <a:pt x="-9503" y="4826079"/>
                          <a:pt x="6816" y="4672920"/>
                          <a:pt x="0" y="4520692"/>
                        </a:cubicBezTo>
                        <a:cubicBezTo>
                          <a:pt x="-6816" y="4368464"/>
                          <a:pt x="34748" y="4231720"/>
                          <a:pt x="0" y="4012184"/>
                        </a:cubicBezTo>
                        <a:cubicBezTo>
                          <a:pt x="-34748" y="3792648"/>
                          <a:pt x="48313" y="3620807"/>
                          <a:pt x="0" y="3503676"/>
                        </a:cubicBezTo>
                        <a:cubicBezTo>
                          <a:pt x="-48313" y="3386545"/>
                          <a:pt x="15230" y="3184980"/>
                          <a:pt x="0" y="3095752"/>
                        </a:cubicBezTo>
                        <a:cubicBezTo>
                          <a:pt x="-15230" y="3006524"/>
                          <a:pt x="31445" y="2799897"/>
                          <a:pt x="0" y="2687828"/>
                        </a:cubicBezTo>
                        <a:cubicBezTo>
                          <a:pt x="-31445" y="2575759"/>
                          <a:pt x="30819" y="2443461"/>
                          <a:pt x="0" y="2279904"/>
                        </a:cubicBezTo>
                        <a:cubicBezTo>
                          <a:pt x="-30819" y="2116347"/>
                          <a:pt x="41095" y="2054815"/>
                          <a:pt x="0" y="1871980"/>
                        </a:cubicBezTo>
                        <a:cubicBezTo>
                          <a:pt x="-41095" y="1689145"/>
                          <a:pt x="8346" y="1643954"/>
                          <a:pt x="0" y="1464056"/>
                        </a:cubicBezTo>
                        <a:cubicBezTo>
                          <a:pt x="-8346" y="1284158"/>
                          <a:pt x="21971" y="1085495"/>
                          <a:pt x="0" y="955548"/>
                        </a:cubicBezTo>
                        <a:cubicBezTo>
                          <a:pt x="-21971" y="825601"/>
                          <a:pt x="25707" y="643357"/>
                          <a:pt x="0" y="547624"/>
                        </a:cubicBezTo>
                        <a:cubicBezTo>
                          <a:pt x="-25707" y="451891"/>
                          <a:pt x="55845" y="151825"/>
                          <a:pt x="0" y="0"/>
                        </a:cubicBezTo>
                        <a:close/>
                      </a:path>
                      <a:path w="11201400" h="5029200" stroke="0" extrusionOk="0">
                        <a:moveTo>
                          <a:pt x="0" y="0"/>
                        </a:moveTo>
                        <a:cubicBezTo>
                          <a:pt x="184974" y="-31413"/>
                          <a:pt x="309652" y="4513"/>
                          <a:pt x="477533" y="0"/>
                        </a:cubicBezTo>
                        <a:cubicBezTo>
                          <a:pt x="645414" y="-4513"/>
                          <a:pt x="633635" y="4088"/>
                          <a:pt x="731039" y="0"/>
                        </a:cubicBezTo>
                        <a:cubicBezTo>
                          <a:pt x="828443" y="-4088"/>
                          <a:pt x="1268308" y="9575"/>
                          <a:pt x="1544614" y="0"/>
                        </a:cubicBezTo>
                        <a:cubicBezTo>
                          <a:pt x="1820920" y="-9575"/>
                          <a:pt x="1848903" y="31276"/>
                          <a:pt x="2022147" y="0"/>
                        </a:cubicBezTo>
                        <a:cubicBezTo>
                          <a:pt x="2195391" y="-31276"/>
                          <a:pt x="2329339" y="17901"/>
                          <a:pt x="2499681" y="0"/>
                        </a:cubicBezTo>
                        <a:cubicBezTo>
                          <a:pt x="2670023" y="-17901"/>
                          <a:pt x="3133603" y="51997"/>
                          <a:pt x="3313256" y="0"/>
                        </a:cubicBezTo>
                        <a:cubicBezTo>
                          <a:pt x="3492910" y="-51997"/>
                          <a:pt x="3589133" y="18401"/>
                          <a:pt x="3678776" y="0"/>
                        </a:cubicBezTo>
                        <a:cubicBezTo>
                          <a:pt x="3768419" y="-18401"/>
                          <a:pt x="4279651" y="81582"/>
                          <a:pt x="4492351" y="0"/>
                        </a:cubicBezTo>
                        <a:cubicBezTo>
                          <a:pt x="4705052" y="-81582"/>
                          <a:pt x="5132592" y="12856"/>
                          <a:pt x="5305926" y="0"/>
                        </a:cubicBezTo>
                        <a:cubicBezTo>
                          <a:pt x="5479260" y="-12856"/>
                          <a:pt x="5732551" y="16861"/>
                          <a:pt x="5895474" y="0"/>
                        </a:cubicBezTo>
                        <a:cubicBezTo>
                          <a:pt x="6058397" y="-16861"/>
                          <a:pt x="6528698" y="36471"/>
                          <a:pt x="6709049" y="0"/>
                        </a:cubicBezTo>
                        <a:cubicBezTo>
                          <a:pt x="6889401" y="-36471"/>
                          <a:pt x="7006070" y="39203"/>
                          <a:pt x="7186582" y="0"/>
                        </a:cubicBezTo>
                        <a:cubicBezTo>
                          <a:pt x="7367094" y="-39203"/>
                          <a:pt x="7504117" y="45910"/>
                          <a:pt x="7664116" y="0"/>
                        </a:cubicBezTo>
                        <a:cubicBezTo>
                          <a:pt x="7824115" y="-45910"/>
                          <a:pt x="8045510" y="24117"/>
                          <a:pt x="8365677" y="0"/>
                        </a:cubicBezTo>
                        <a:cubicBezTo>
                          <a:pt x="8685844" y="-24117"/>
                          <a:pt x="8691548" y="33954"/>
                          <a:pt x="8843211" y="0"/>
                        </a:cubicBezTo>
                        <a:cubicBezTo>
                          <a:pt x="8994874" y="-33954"/>
                          <a:pt x="9447867" y="4254"/>
                          <a:pt x="9656786" y="0"/>
                        </a:cubicBezTo>
                        <a:cubicBezTo>
                          <a:pt x="9865705" y="-4254"/>
                          <a:pt x="10160716" y="77239"/>
                          <a:pt x="10470361" y="0"/>
                        </a:cubicBezTo>
                        <a:cubicBezTo>
                          <a:pt x="10780006" y="-77239"/>
                          <a:pt x="11052490" y="63151"/>
                          <a:pt x="11201400" y="0"/>
                        </a:cubicBezTo>
                        <a:cubicBezTo>
                          <a:pt x="11250445" y="205243"/>
                          <a:pt x="11147439" y="297694"/>
                          <a:pt x="11201400" y="508508"/>
                        </a:cubicBezTo>
                        <a:cubicBezTo>
                          <a:pt x="11255361" y="719322"/>
                          <a:pt x="11169053" y="774660"/>
                          <a:pt x="11201400" y="916432"/>
                        </a:cubicBezTo>
                        <a:cubicBezTo>
                          <a:pt x="11233747" y="1058204"/>
                          <a:pt x="11146902" y="1200704"/>
                          <a:pt x="11201400" y="1374648"/>
                        </a:cubicBezTo>
                        <a:cubicBezTo>
                          <a:pt x="11255898" y="1548592"/>
                          <a:pt x="11171166" y="1829397"/>
                          <a:pt x="11201400" y="1983740"/>
                        </a:cubicBezTo>
                        <a:cubicBezTo>
                          <a:pt x="11231634" y="2138083"/>
                          <a:pt x="11196998" y="2328673"/>
                          <a:pt x="11201400" y="2492248"/>
                        </a:cubicBezTo>
                        <a:cubicBezTo>
                          <a:pt x="11205802" y="2655823"/>
                          <a:pt x="11172910" y="2851035"/>
                          <a:pt x="11201400" y="2950464"/>
                        </a:cubicBezTo>
                        <a:cubicBezTo>
                          <a:pt x="11229890" y="3049893"/>
                          <a:pt x="11137580" y="3375872"/>
                          <a:pt x="11201400" y="3559556"/>
                        </a:cubicBezTo>
                        <a:cubicBezTo>
                          <a:pt x="11265220" y="3743240"/>
                          <a:pt x="11136876" y="3933020"/>
                          <a:pt x="11201400" y="4118356"/>
                        </a:cubicBezTo>
                        <a:cubicBezTo>
                          <a:pt x="11265924" y="4303692"/>
                          <a:pt x="11155883" y="4603082"/>
                          <a:pt x="11201400" y="5029200"/>
                        </a:cubicBezTo>
                        <a:cubicBezTo>
                          <a:pt x="10899711" y="5091161"/>
                          <a:pt x="10649265" y="4938932"/>
                          <a:pt x="10387825" y="5029200"/>
                        </a:cubicBezTo>
                        <a:cubicBezTo>
                          <a:pt x="10126385" y="5119468"/>
                          <a:pt x="9887954" y="5022694"/>
                          <a:pt x="9686263" y="5029200"/>
                        </a:cubicBezTo>
                        <a:cubicBezTo>
                          <a:pt x="9484572" y="5035706"/>
                          <a:pt x="9430695" y="4988166"/>
                          <a:pt x="9320744" y="5029200"/>
                        </a:cubicBezTo>
                        <a:cubicBezTo>
                          <a:pt x="9210793" y="5070234"/>
                          <a:pt x="8903290" y="4958283"/>
                          <a:pt x="8619183" y="5029200"/>
                        </a:cubicBezTo>
                        <a:cubicBezTo>
                          <a:pt x="8335076" y="5100117"/>
                          <a:pt x="8442249" y="5017497"/>
                          <a:pt x="8365677" y="5029200"/>
                        </a:cubicBezTo>
                        <a:cubicBezTo>
                          <a:pt x="8289105" y="5040903"/>
                          <a:pt x="7813984" y="5017581"/>
                          <a:pt x="7664116" y="5029200"/>
                        </a:cubicBezTo>
                        <a:cubicBezTo>
                          <a:pt x="7514248" y="5040819"/>
                          <a:pt x="7469332" y="4995712"/>
                          <a:pt x="7298596" y="5029200"/>
                        </a:cubicBezTo>
                        <a:cubicBezTo>
                          <a:pt x="7127860" y="5062688"/>
                          <a:pt x="7132325" y="5016806"/>
                          <a:pt x="7045091" y="5029200"/>
                        </a:cubicBezTo>
                        <a:cubicBezTo>
                          <a:pt x="6957858" y="5041594"/>
                          <a:pt x="6817462" y="5026154"/>
                          <a:pt x="6679572" y="5029200"/>
                        </a:cubicBezTo>
                        <a:cubicBezTo>
                          <a:pt x="6541682" y="5032246"/>
                          <a:pt x="6246064" y="4976507"/>
                          <a:pt x="5978010" y="5029200"/>
                        </a:cubicBezTo>
                        <a:cubicBezTo>
                          <a:pt x="5709956" y="5081893"/>
                          <a:pt x="5755865" y="5009375"/>
                          <a:pt x="5612491" y="5029200"/>
                        </a:cubicBezTo>
                        <a:cubicBezTo>
                          <a:pt x="5469117" y="5049025"/>
                          <a:pt x="5432314" y="5015905"/>
                          <a:pt x="5358986" y="5029200"/>
                        </a:cubicBezTo>
                        <a:cubicBezTo>
                          <a:pt x="5285658" y="5042495"/>
                          <a:pt x="5109490" y="4989265"/>
                          <a:pt x="4993466" y="5029200"/>
                        </a:cubicBezTo>
                        <a:cubicBezTo>
                          <a:pt x="4877442" y="5069135"/>
                          <a:pt x="4738070" y="4997893"/>
                          <a:pt x="4515933" y="5029200"/>
                        </a:cubicBezTo>
                        <a:cubicBezTo>
                          <a:pt x="4293796" y="5060507"/>
                          <a:pt x="4084713" y="4979348"/>
                          <a:pt x="3926385" y="5029200"/>
                        </a:cubicBezTo>
                        <a:cubicBezTo>
                          <a:pt x="3768057" y="5079052"/>
                          <a:pt x="3656095" y="4985564"/>
                          <a:pt x="3560866" y="5029200"/>
                        </a:cubicBezTo>
                        <a:cubicBezTo>
                          <a:pt x="3465637" y="5072836"/>
                          <a:pt x="3020303" y="4945340"/>
                          <a:pt x="2747291" y="5029200"/>
                        </a:cubicBezTo>
                        <a:cubicBezTo>
                          <a:pt x="2474280" y="5113060"/>
                          <a:pt x="2403711" y="4973158"/>
                          <a:pt x="2157743" y="5029200"/>
                        </a:cubicBezTo>
                        <a:cubicBezTo>
                          <a:pt x="1911775" y="5085242"/>
                          <a:pt x="1596183" y="5005299"/>
                          <a:pt x="1344168" y="5029200"/>
                        </a:cubicBezTo>
                        <a:cubicBezTo>
                          <a:pt x="1092153" y="5053101"/>
                          <a:pt x="985945" y="4984276"/>
                          <a:pt x="642607" y="5029200"/>
                        </a:cubicBezTo>
                        <a:cubicBezTo>
                          <a:pt x="299269" y="5074124"/>
                          <a:pt x="255732" y="5010309"/>
                          <a:pt x="0" y="5029200"/>
                        </a:cubicBezTo>
                        <a:cubicBezTo>
                          <a:pt x="-60479" y="4838268"/>
                          <a:pt x="51474" y="4651494"/>
                          <a:pt x="0" y="4420108"/>
                        </a:cubicBezTo>
                        <a:cubicBezTo>
                          <a:pt x="-51474" y="4188722"/>
                          <a:pt x="50506" y="3946578"/>
                          <a:pt x="0" y="3811016"/>
                        </a:cubicBezTo>
                        <a:cubicBezTo>
                          <a:pt x="-50506" y="3675454"/>
                          <a:pt x="57298" y="3484806"/>
                          <a:pt x="0" y="3252216"/>
                        </a:cubicBezTo>
                        <a:cubicBezTo>
                          <a:pt x="-57298" y="3019626"/>
                          <a:pt x="38976" y="2884126"/>
                          <a:pt x="0" y="2592832"/>
                        </a:cubicBezTo>
                        <a:cubicBezTo>
                          <a:pt x="-38976" y="2301538"/>
                          <a:pt x="24818" y="2143873"/>
                          <a:pt x="0" y="1933448"/>
                        </a:cubicBezTo>
                        <a:cubicBezTo>
                          <a:pt x="-24818" y="1723023"/>
                          <a:pt x="45872" y="1523659"/>
                          <a:pt x="0" y="1324356"/>
                        </a:cubicBezTo>
                        <a:cubicBezTo>
                          <a:pt x="-45872" y="1125053"/>
                          <a:pt x="61943" y="842802"/>
                          <a:pt x="0" y="715264"/>
                        </a:cubicBezTo>
                        <a:cubicBezTo>
                          <a:pt x="-61943" y="587726"/>
                          <a:pt x="66499" y="1758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anchor="t"/>
          <a:lstStyle/>
          <a:p>
            <a:pPr>
              <a:lnSpc>
                <a:spcPct val="100000"/>
              </a:lnSpc>
              <a:spcBef>
                <a:spcPts val="600"/>
              </a:spcBef>
              <a:buClr>
                <a:schemeClr val="bg1"/>
              </a:buClr>
            </a:pPr>
            <a:r>
              <a:rPr lang="en-US" sz="2800" dirty="0">
                <a:solidFill>
                  <a:schemeClr val="bg1"/>
                </a:solidFill>
                <a:effectLst/>
                <a:latin typeface="Calibri" panose="020F0502020204030204" pitchFamily="34" charset="0"/>
              </a:rPr>
              <a:t>Mission</a:t>
            </a:r>
          </a:p>
          <a:p>
            <a:pPr lvl="1">
              <a:lnSpc>
                <a:spcPct val="100000"/>
              </a:lnSpc>
              <a:spcBef>
                <a:spcPts val="600"/>
              </a:spcBef>
              <a:buClr>
                <a:schemeClr val="bg1"/>
              </a:buClr>
            </a:pPr>
            <a:r>
              <a:rPr lang="en-US" sz="2600" dirty="0">
                <a:solidFill>
                  <a:schemeClr val="bg1"/>
                </a:solidFill>
                <a:effectLst/>
                <a:latin typeface="Calibri" panose="020F0502020204030204" pitchFamily="34" charset="0"/>
              </a:rPr>
              <a:t>To provide the </a:t>
            </a:r>
            <a:r>
              <a:rPr lang="en-US" sz="2600" b="1" dirty="0">
                <a:solidFill>
                  <a:schemeClr val="bg1"/>
                </a:solidFill>
                <a:effectLst/>
                <a:latin typeface="Calibri" panose="020F0502020204030204" pitchFamily="34" charset="0"/>
              </a:rPr>
              <a:t>vision and leadership </a:t>
            </a:r>
            <a:r>
              <a:rPr lang="en-US" sz="2600" dirty="0">
                <a:solidFill>
                  <a:schemeClr val="bg1"/>
                </a:solidFill>
                <a:effectLst/>
                <a:latin typeface="Calibri" panose="020F0502020204030204" pitchFamily="34" charset="0"/>
              </a:rPr>
              <a:t>in Clinical Research Informatics to advance ATRI’s scientific mission</a:t>
            </a:r>
          </a:p>
          <a:p>
            <a:pPr lvl="1">
              <a:lnSpc>
                <a:spcPct val="100000"/>
              </a:lnSpc>
              <a:spcBef>
                <a:spcPts val="600"/>
              </a:spcBef>
              <a:buClr>
                <a:schemeClr val="bg1"/>
              </a:buClr>
            </a:pPr>
            <a:r>
              <a:rPr lang="en-US" sz="2600" dirty="0">
                <a:solidFill>
                  <a:schemeClr val="bg1"/>
                </a:solidFill>
                <a:effectLst/>
                <a:latin typeface="Calibri" panose="020F0502020204030204" pitchFamily="34" charset="0"/>
              </a:rPr>
              <a:t>Build innovative </a:t>
            </a:r>
            <a:r>
              <a:rPr lang="en-US" sz="2600" b="1" dirty="0">
                <a:solidFill>
                  <a:schemeClr val="bg1"/>
                </a:solidFill>
                <a:effectLst/>
                <a:latin typeface="Calibri" panose="020F0502020204030204" pitchFamily="34" charset="0"/>
              </a:rPr>
              <a:t>computing and data </a:t>
            </a:r>
          </a:p>
          <a:p>
            <a:pPr marL="228600" lvl="1" indent="0">
              <a:lnSpc>
                <a:spcPct val="100000"/>
              </a:lnSpc>
              <a:spcBef>
                <a:spcPts val="600"/>
              </a:spcBef>
              <a:buClr>
                <a:schemeClr val="bg1"/>
              </a:buClr>
              <a:buNone/>
            </a:pPr>
            <a:r>
              <a:rPr lang="en-US" sz="2600" b="1" dirty="0">
                <a:solidFill>
                  <a:schemeClr val="bg1"/>
                </a:solidFill>
                <a:effectLst/>
                <a:latin typeface="Calibri" panose="020F0502020204030204" pitchFamily="34" charset="0"/>
              </a:rPr>
              <a:t>    infrastructure</a:t>
            </a:r>
            <a:endParaRPr lang="en-US" sz="2600" dirty="0">
              <a:solidFill>
                <a:schemeClr val="bg1"/>
              </a:solidFill>
              <a:effectLst/>
              <a:latin typeface="Calibri" panose="020F0502020204030204" pitchFamily="34" charset="0"/>
            </a:endParaRPr>
          </a:p>
          <a:p>
            <a:pPr marL="0" indent="0">
              <a:lnSpc>
                <a:spcPct val="100000"/>
              </a:lnSpc>
              <a:spcBef>
                <a:spcPts val="600"/>
              </a:spcBef>
              <a:buClr>
                <a:schemeClr val="bg1"/>
              </a:buClr>
              <a:buNone/>
            </a:pPr>
            <a:endParaRPr lang="en-US" sz="2800" dirty="0">
              <a:solidFill>
                <a:schemeClr val="bg1"/>
              </a:solidFill>
              <a:effectLst/>
              <a:latin typeface="Calibri" panose="020F0502020204030204" pitchFamily="34" charset="0"/>
            </a:endParaRPr>
          </a:p>
          <a:p>
            <a:pPr>
              <a:lnSpc>
                <a:spcPct val="100000"/>
              </a:lnSpc>
              <a:spcBef>
                <a:spcPts val="600"/>
              </a:spcBef>
              <a:buClr>
                <a:schemeClr val="bg1"/>
              </a:buClr>
            </a:pPr>
            <a:r>
              <a:rPr lang="en-US" sz="2800" dirty="0">
                <a:solidFill>
                  <a:schemeClr val="bg1"/>
                </a:solidFill>
                <a:effectLst/>
                <a:latin typeface="Calibri" panose="020F0502020204030204" pitchFamily="34" charset="0"/>
              </a:rPr>
              <a:t>Developing </a:t>
            </a:r>
            <a:r>
              <a:rPr lang="en-US" sz="2800" b="1" dirty="0">
                <a:solidFill>
                  <a:schemeClr val="bg1"/>
                </a:solidFill>
                <a:effectLst/>
                <a:latin typeface="Calibri" panose="020F0502020204030204" pitchFamily="34" charset="0"/>
              </a:rPr>
              <a:t>innovative platforms</a:t>
            </a:r>
          </a:p>
          <a:p>
            <a:pPr lvl="1">
              <a:lnSpc>
                <a:spcPct val="100000"/>
              </a:lnSpc>
              <a:spcBef>
                <a:spcPts val="600"/>
              </a:spcBef>
              <a:buClr>
                <a:schemeClr val="bg1"/>
              </a:buClr>
            </a:pPr>
            <a:r>
              <a:rPr lang="en-US" sz="2400" dirty="0">
                <a:solidFill>
                  <a:schemeClr val="bg1"/>
                </a:solidFill>
                <a:effectLst/>
                <a:latin typeface="Calibri" panose="020F0502020204030204" pitchFamily="34" charset="0"/>
              </a:rPr>
              <a:t>APT </a:t>
            </a:r>
            <a:r>
              <a:rPr lang="en-US" sz="2400" dirty="0" err="1">
                <a:solidFill>
                  <a:schemeClr val="bg1"/>
                </a:solidFill>
                <a:effectLst/>
                <a:latin typeface="Calibri" panose="020F0502020204030204" pitchFamily="34" charset="0"/>
              </a:rPr>
              <a:t>Webstudy</a:t>
            </a:r>
            <a:r>
              <a:rPr lang="en-US" sz="2400" dirty="0">
                <a:solidFill>
                  <a:schemeClr val="bg1"/>
                </a:solidFill>
                <a:effectLst/>
                <a:latin typeface="Calibri" panose="020F0502020204030204" pitchFamily="34" charset="0"/>
              </a:rPr>
              <a:t> (</a:t>
            </a:r>
            <a:r>
              <a:rPr lang="en-US" sz="2400" dirty="0">
                <a:solidFill>
                  <a:srgbClr val="663300"/>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www.aptwebstudy.org</a:t>
            </a:r>
            <a:r>
              <a:rPr lang="en-US" sz="2400" dirty="0">
                <a:solidFill>
                  <a:srgbClr val="663300"/>
                </a:solidFill>
                <a:effectLst/>
                <a:latin typeface="Calibri" panose="020F0502020204030204" pitchFamily="34" charset="0"/>
              </a:rPr>
              <a:t>)</a:t>
            </a:r>
            <a:endParaRPr lang="en-US" sz="2400" dirty="0">
              <a:solidFill>
                <a:schemeClr val="bg1"/>
              </a:solidFill>
              <a:effectLst/>
              <a:latin typeface="Calibri" panose="020F0502020204030204" pitchFamily="34" charset="0"/>
            </a:endParaRPr>
          </a:p>
          <a:p>
            <a:pPr lvl="1">
              <a:lnSpc>
                <a:spcPct val="100000"/>
              </a:lnSpc>
              <a:spcBef>
                <a:spcPts val="600"/>
              </a:spcBef>
              <a:buClr>
                <a:schemeClr val="bg1"/>
              </a:buClr>
            </a:pPr>
            <a:r>
              <a:rPr lang="en-US" sz="2400" dirty="0">
                <a:solidFill>
                  <a:schemeClr val="bg1"/>
                </a:solidFill>
                <a:effectLst/>
                <a:latin typeface="Calibri" panose="020F0502020204030204" pitchFamily="34" charset="0"/>
              </a:rPr>
              <a:t>ATRI Electronic Data Capture System (EDC)</a:t>
            </a:r>
          </a:p>
        </p:txBody>
      </p:sp>
      <p:sp>
        <p:nvSpPr>
          <p:cNvPr id="4" name="Title 3"/>
          <p:cNvSpPr>
            <a:spLocks noGrp="1"/>
          </p:cNvSpPr>
          <p:nvPr>
            <p:ph type="title"/>
          </p:nvPr>
        </p:nvSpPr>
        <p:spPr>
          <a:xfrm>
            <a:off x="455612" y="402276"/>
            <a:ext cx="9753600" cy="740724"/>
          </a:xfrm>
        </p:spPr>
        <p:txBody>
          <a:bodyPr anchor="t"/>
          <a:lstStyle/>
          <a:p>
            <a:r>
              <a:rPr lang="en-US" dirty="0">
                <a:solidFill>
                  <a:schemeClr val="accent2">
                    <a:lumMod val="20000"/>
                    <a:lumOff val="80000"/>
                  </a:schemeClr>
                </a:solidFill>
                <a:latin typeface="Calibri" panose="020F0502020204030204" pitchFamily="34" charset="0"/>
              </a:rPr>
              <a:t>USC ATRI - </a:t>
            </a:r>
            <a:r>
              <a:rPr lang="fr-FR" dirty="0">
                <a:solidFill>
                  <a:schemeClr val="accent2">
                    <a:lumMod val="20000"/>
                    <a:lumOff val="80000"/>
                  </a:schemeClr>
                </a:solidFill>
                <a:latin typeface="Calibri" panose="020F0502020204030204" pitchFamily="34" charset="0"/>
              </a:rPr>
              <a:t>Informatics Unit (Our Team)</a:t>
            </a:r>
            <a:endParaRPr lang="en-US" dirty="0">
              <a:solidFill>
                <a:schemeClr val="accent2">
                  <a:lumMod val="20000"/>
                  <a:lumOff val="80000"/>
                </a:schemeClr>
              </a:solidFill>
              <a:latin typeface="Calibri" panose="020F0502020204030204" pitchFamily="34" charset="0"/>
            </a:endParaRPr>
          </a:p>
        </p:txBody>
      </p:sp>
      <p:sp>
        <p:nvSpPr>
          <p:cNvPr id="2" name="TextBox 1"/>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a:solidFill>
                <a:srgbClr val="F48634"/>
              </a:solidFill>
              <a:effectLst>
                <a:outerShdw blurRad="50800" dist="38100" dir="2700000" algn="tl">
                  <a:schemeClr val="bg2">
                    <a:lumMod val="50000"/>
                    <a:alpha val="43000"/>
                  </a:schemeClr>
                </a:outerShdw>
              </a:effectLst>
            </a:endParaRPr>
          </a:p>
        </p:txBody>
      </p:sp>
      <p:grpSp>
        <p:nvGrpSpPr>
          <p:cNvPr id="12" name="Group 11">
            <a:extLst>
              <a:ext uri="{FF2B5EF4-FFF2-40B4-BE49-F238E27FC236}">
                <a16:creationId xmlns:a16="http://schemas.microsoft.com/office/drawing/2014/main" id="{27A6805B-6AE7-444F-87BC-E2C185A54AE3}"/>
              </a:ext>
            </a:extLst>
          </p:cNvPr>
          <p:cNvGrpSpPr/>
          <p:nvPr/>
        </p:nvGrpSpPr>
        <p:grpSpPr>
          <a:xfrm>
            <a:off x="10684615" y="76200"/>
            <a:ext cx="1429597" cy="874600"/>
            <a:chOff x="10684615" y="76200"/>
            <a:chExt cx="1429597" cy="874600"/>
          </a:xfrm>
        </p:grpSpPr>
        <p:sp>
          <p:nvSpPr>
            <p:cNvPr id="7" name="TextBox 6">
              <a:extLst>
                <a:ext uri="{FF2B5EF4-FFF2-40B4-BE49-F238E27FC236}">
                  <a16:creationId xmlns:a16="http://schemas.microsoft.com/office/drawing/2014/main" id="{F54AAE8F-7DD7-A549-9A51-7164B415DA87}"/>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8" name="TextBox 7">
              <a:extLst>
                <a:ext uri="{FF2B5EF4-FFF2-40B4-BE49-F238E27FC236}">
                  <a16:creationId xmlns:a16="http://schemas.microsoft.com/office/drawing/2014/main" id="{99987F2E-D1FB-8141-BBA7-BB210524B9AB}"/>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grpSp>
        <p:nvGrpSpPr>
          <p:cNvPr id="5" name="Group 4">
            <a:extLst>
              <a:ext uri="{FF2B5EF4-FFF2-40B4-BE49-F238E27FC236}">
                <a16:creationId xmlns:a16="http://schemas.microsoft.com/office/drawing/2014/main" id="{8DCC92D6-E872-1B43-A771-C1AAEDFC3F82}"/>
              </a:ext>
            </a:extLst>
          </p:cNvPr>
          <p:cNvGrpSpPr/>
          <p:nvPr/>
        </p:nvGrpSpPr>
        <p:grpSpPr>
          <a:xfrm>
            <a:off x="10285412" y="5715000"/>
            <a:ext cx="2057400" cy="1676400"/>
            <a:chOff x="10285412" y="5715000"/>
            <a:chExt cx="2057400" cy="1676400"/>
          </a:xfrm>
        </p:grpSpPr>
        <p:sp>
          <p:nvSpPr>
            <p:cNvPr id="9" name="Oval 8">
              <a:extLst>
                <a:ext uri="{FF2B5EF4-FFF2-40B4-BE49-F238E27FC236}">
                  <a16:creationId xmlns:a16="http://schemas.microsoft.com/office/drawing/2014/main" id="{5C349DD1-AEA5-6A4E-8735-C35F997B1B28}"/>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B50940-0DAA-E74A-A036-54194E07F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grpSp>
      <p:pic>
        <p:nvPicPr>
          <p:cNvPr id="11" name="Picture 10">
            <a:extLst>
              <a:ext uri="{FF2B5EF4-FFF2-40B4-BE49-F238E27FC236}">
                <a16:creationId xmlns:a16="http://schemas.microsoft.com/office/drawing/2014/main" id="{DE35F415-3820-824B-91D3-B11C1E8BB7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9212" y="2514600"/>
            <a:ext cx="5143500" cy="3429000"/>
          </a:xfrm>
          <a:prstGeom prst="rect">
            <a:avLst/>
          </a:prstGeom>
        </p:spPr>
      </p:pic>
    </p:spTree>
    <p:extLst>
      <p:ext uri="{BB962C8B-B14F-4D97-AF65-F5344CB8AC3E}">
        <p14:creationId xmlns:p14="http://schemas.microsoft.com/office/powerpoint/2010/main" val="124863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12" y="402276"/>
            <a:ext cx="9753600" cy="740724"/>
          </a:xfrm>
        </p:spPr>
        <p:txBody>
          <a:bodyPr anchor="t"/>
          <a:lstStyle/>
          <a:p>
            <a:r>
              <a:rPr lang="fr-FR" dirty="0">
                <a:solidFill>
                  <a:schemeClr val="accent2">
                    <a:lumMod val="20000"/>
                    <a:lumOff val="80000"/>
                  </a:schemeClr>
                </a:solidFill>
                <a:latin typeface="Calibri" panose="020F0502020204030204" pitchFamily="34" charset="0"/>
              </a:rPr>
              <a:t>ATRI EDC</a:t>
            </a:r>
            <a:endParaRPr lang="en-US" dirty="0">
              <a:solidFill>
                <a:schemeClr val="accent2">
                  <a:lumMod val="20000"/>
                  <a:lumOff val="80000"/>
                </a:schemeClr>
              </a:solidFill>
              <a:latin typeface="Calibri" panose="020F0502020204030204" pitchFamily="34" charset="0"/>
            </a:endParaRPr>
          </a:p>
        </p:txBody>
      </p:sp>
      <p:sp>
        <p:nvSpPr>
          <p:cNvPr id="3" name="Content Placeholder 2"/>
          <p:cNvSpPr>
            <a:spLocks noGrp="1"/>
          </p:cNvSpPr>
          <p:nvPr>
            <p:ph idx="1"/>
          </p:nvPr>
        </p:nvSpPr>
        <p:spPr>
          <a:xfrm>
            <a:off x="455612" y="1295400"/>
            <a:ext cx="11201400" cy="5029200"/>
          </a:xfrm>
          <a:solidFill>
            <a:schemeClr val="accent2">
              <a:lumMod val="20000"/>
              <a:lumOff val="80000"/>
            </a:schemeClr>
          </a:solidFill>
          <a:ln w="25400" cmpd="sng">
            <a:solidFill>
              <a:srgbClr val="663300"/>
            </a:solidFill>
            <a:prstDash val="solid"/>
            <a:extLst>
              <a:ext uri="{C807C97D-BFC1-408E-A445-0C87EB9F89A2}">
                <ask:lineSketchStyleProps xmlns:ask="http://schemas.microsoft.com/office/drawing/2018/sketchyshapes" sd="1219033472">
                  <a:custGeom>
                    <a:avLst/>
                    <a:gdLst>
                      <a:gd name="connsiteX0" fmla="*/ 0 w 11201400"/>
                      <a:gd name="connsiteY0" fmla="*/ 0 h 5029200"/>
                      <a:gd name="connsiteX1" fmla="*/ 365519 w 11201400"/>
                      <a:gd name="connsiteY1" fmla="*/ 0 h 5029200"/>
                      <a:gd name="connsiteX2" fmla="*/ 955067 w 11201400"/>
                      <a:gd name="connsiteY2" fmla="*/ 0 h 5029200"/>
                      <a:gd name="connsiteX3" fmla="*/ 1544614 w 11201400"/>
                      <a:gd name="connsiteY3" fmla="*/ 0 h 5029200"/>
                      <a:gd name="connsiteX4" fmla="*/ 1798119 w 11201400"/>
                      <a:gd name="connsiteY4" fmla="*/ 0 h 5029200"/>
                      <a:gd name="connsiteX5" fmla="*/ 2499681 w 11201400"/>
                      <a:gd name="connsiteY5" fmla="*/ 0 h 5029200"/>
                      <a:gd name="connsiteX6" fmla="*/ 2753186 w 11201400"/>
                      <a:gd name="connsiteY6" fmla="*/ 0 h 5029200"/>
                      <a:gd name="connsiteX7" fmla="*/ 3342734 w 11201400"/>
                      <a:gd name="connsiteY7" fmla="*/ 0 h 5029200"/>
                      <a:gd name="connsiteX8" fmla="*/ 4156309 w 11201400"/>
                      <a:gd name="connsiteY8" fmla="*/ 0 h 5029200"/>
                      <a:gd name="connsiteX9" fmla="*/ 4969884 w 11201400"/>
                      <a:gd name="connsiteY9" fmla="*/ 0 h 5029200"/>
                      <a:gd name="connsiteX10" fmla="*/ 5671446 w 11201400"/>
                      <a:gd name="connsiteY10" fmla="*/ 0 h 5029200"/>
                      <a:gd name="connsiteX11" fmla="*/ 6148979 w 11201400"/>
                      <a:gd name="connsiteY11" fmla="*/ 0 h 5029200"/>
                      <a:gd name="connsiteX12" fmla="*/ 6402484 w 11201400"/>
                      <a:gd name="connsiteY12" fmla="*/ 0 h 5029200"/>
                      <a:gd name="connsiteX13" fmla="*/ 6880018 w 11201400"/>
                      <a:gd name="connsiteY13" fmla="*/ 0 h 5029200"/>
                      <a:gd name="connsiteX14" fmla="*/ 7581579 w 11201400"/>
                      <a:gd name="connsiteY14" fmla="*/ 0 h 5029200"/>
                      <a:gd name="connsiteX15" fmla="*/ 8395155 w 11201400"/>
                      <a:gd name="connsiteY15" fmla="*/ 0 h 5029200"/>
                      <a:gd name="connsiteX16" fmla="*/ 8648660 w 11201400"/>
                      <a:gd name="connsiteY16" fmla="*/ 0 h 5029200"/>
                      <a:gd name="connsiteX17" fmla="*/ 8902165 w 11201400"/>
                      <a:gd name="connsiteY17" fmla="*/ 0 h 5029200"/>
                      <a:gd name="connsiteX18" fmla="*/ 9715741 w 11201400"/>
                      <a:gd name="connsiteY18" fmla="*/ 0 h 5029200"/>
                      <a:gd name="connsiteX19" fmla="*/ 9969246 w 11201400"/>
                      <a:gd name="connsiteY19" fmla="*/ 0 h 5029200"/>
                      <a:gd name="connsiteX20" fmla="*/ 10558793 w 11201400"/>
                      <a:gd name="connsiteY20" fmla="*/ 0 h 5029200"/>
                      <a:gd name="connsiteX21" fmla="*/ 11201400 w 11201400"/>
                      <a:gd name="connsiteY21" fmla="*/ 0 h 5029200"/>
                      <a:gd name="connsiteX22" fmla="*/ 11201400 w 11201400"/>
                      <a:gd name="connsiteY22" fmla="*/ 458216 h 5029200"/>
                      <a:gd name="connsiteX23" fmla="*/ 11201400 w 11201400"/>
                      <a:gd name="connsiteY23" fmla="*/ 1117600 h 5029200"/>
                      <a:gd name="connsiteX24" fmla="*/ 11201400 w 11201400"/>
                      <a:gd name="connsiteY24" fmla="*/ 1776984 h 5029200"/>
                      <a:gd name="connsiteX25" fmla="*/ 11201400 w 11201400"/>
                      <a:gd name="connsiteY25" fmla="*/ 2184908 h 5029200"/>
                      <a:gd name="connsiteX26" fmla="*/ 11201400 w 11201400"/>
                      <a:gd name="connsiteY26" fmla="*/ 2743708 h 5029200"/>
                      <a:gd name="connsiteX27" fmla="*/ 11201400 w 11201400"/>
                      <a:gd name="connsiteY27" fmla="*/ 3252216 h 5029200"/>
                      <a:gd name="connsiteX28" fmla="*/ 11201400 w 11201400"/>
                      <a:gd name="connsiteY28" fmla="*/ 3760724 h 5029200"/>
                      <a:gd name="connsiteX29" fmla="*/ 11201400 w 11201400"/>
                      <a:gd name="connsiteY29" fmla="*/ 4269232 h 5029200"/>
                      <a:gd name="connsiteX30" fmla="*/ 11201400 w 11201400"/>
                      <a:gd name="connsiteY30" fmla="*/ 5029200 h 5029200"/>
                      <a:gd name="connsiteX31" fmla="*/ 10387825 w 11201400"/>
                      <a:gd name="connsiteY31" fmla="*/ 5029200 h 5029200"/>
                      <a:gd name="connsiteX32" fmla="*/ 9574249 w 11201400"/>
                      <a:gd name="connsiteY32" fmla="*/ 5029200 h 5029200"/>
                      <a:gd name="connsiteX33" fmla="*/ 8984702 w 11201400"/>
                      <a:gd name="connsiteY33" fmla="*/ 5029200 h 5029200"/>
                      <a:gd name="connsiteX34" fmla="*/ 8171127 w 11201400"/>
                      <a:gd name="connsiteY34" fmla="*/ 5029200 h 5029200"/>
                      <a:gd name="connsiteX35" fmla="*/ 7357551 w 11201400"/>
                      <a:gd name="connsiteY35" fmla="*/ 5029200 h 5029200"/>
                      <a:gd name="connsiteX36" fmla="*/ 6992032 w 11201400"/>
                      <a:gd name="connsiteY36" fmla="*/ 5029200 h 5029200"/>
                      <a:gd name="connsiteX37" fmla="*/ 6514498 w 11201400"/>
                      <a:gd name="connsiteY37" fmla="*/ 5029200 h 5029200"/>
                      <a:gd name="connsiteX38" fmla="*/ 5924951 w 11201400"/>
                      <a:gd name="connsiteY38" fmla="*/ 5029200 h 5029200"/>
                      <a:gd name="connsiteX39" fmla="*/ 5335404 w 11201400"/>
                      <a:gd name="connsiteY39" fmla="*/ 5029200 h 5029200"/>
                      <a:gd name="connsiteX40" fmla="*/ 4633842 w 11201400"/>
                      <a:gd name="connsiteY40" fmla="*/ 5029200 h 5029200"/>
                      <a:gd name="connsiteX41" fmla="*/ 4268323 w 11201400"/>
                      <a:gd name="connsiteY41" fmla="*/ 5029200 h 5029200"/>
                      <a:gd name="connsiteX42" fmla="*/ 3902804 w 11201400"/>
                      <a:gd name="connsiteY42" fmla="*/ 5029200 h 5029200"/>
                      <a:gd name="connsiteX43" fmla="*/ 3089228 w 11201400"/>
                      <a:gd name="connsiteY43" fmla="*/ 5029200 h 5029200"/>
                      <a:gd name="connsiteX44" fmla="*/ 2275653 w 11201400"/>
                      <a:gd name="connsiteY44" fmla="*/ 5029200 h 5029200"/>
                      <a:gd name="connsiteX45" fmla="*/ 1686105 w 11201400"/>
                      <a:gd name="connsiteY45" fmla="*/ 5029200 h 5029200"/>
                      <a:gd name="connsiteX46" fmla="*/ 1432600 w 11201400"/>
                      <a:gd name="connsiteY46" fmla="*/ 5029200 h 5029200"/>
                      <a:gd name="connsiteX47" fmla="*/ 1179095 w 11201400"/>
                      <a:gd name="connsiteY47" fmla="*/ 5029200 h 5029200"/>
                      <a:gd name="connsiteX48" fmla="*/ 0 w 11201400"/>
                      <a:gd name="connsiteY48" fmla="*/ 5029200 h 5029200"/>
                      <a:gd name="connsiteX49" fmla="*/ 0 w 11201400"/>
                      <a:gd name="connsiteY49" fmla="*/ 4520692 h 5029200"/>
                      <a:gd name="connsiteX50" fmla="*/ 0 w 11201400"/>
                      <a:gd name="connsiteY50" fmla="*/ 4012184 h 5029200"/>
                      <a:gd name="connsiteX51" fmla="*/ 0 w 11201400"/>
                      <a:gd name="connsiteY51" fmla="*/ 3503676 h 5029200"/>
                      <a:gd name="connsiteX52" fmla="*/ 0 w 11201400"/>
                      <a:gd name="connsiteY52" fmla="*/ 3095752 h 5029200"/>
                      <a:gd name="connsiteX53" fmla="*/ 0 w 11201400"/>
                      <a:gd name="connsiteY53" fmla="*/ 2687828 h 5029200"/>
                      <a:gd name="connsiteX54" fmla="*/ 0 w 11201400"/>
                      <a:gd name="connsiteY54" fmla="*/ 2279904 h 5029200"/>
                      <a:gd name="connsiteX55" fmla="*/ 0 w 11201400"/>
                      <a:gd name="connsiteY55" fmla="*/ 1871980 h 5029200"/>
                      <a:gd name="connsiteX56" fmla="*/ 0 w 11201400"/>
                      <a:gd name="connsiteY56" fmla="*/ 1464056 h 5029200"/>
                      <a:gd name="connsiteX57" fmla="*/ 0 w 11201400"/>
                      <a:gd name="connsiteY57" fmla="*/ 955548 h 5029200"/>
                      <a:gd name="connsiteX58" fmla="*/ 0 w 11201400"/>
                      <a:gd name="connsiteY58" fmla="*/ 547624 h 5029200"/>
                      <a:gd name="connsiteX59" fmla="*/ 0 w 11201400"/>
                      <a:gd name="connsiteY59"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01400" h="5029200" fill="none" extrusionOk="0">
                        <a:moveTo>
                          <a:pt x="0" y="0"/>
                        </a:moveTo>
                        <a:cubicBezTo>
                          <a:pt x="128083" y="-6296"/>
                          <a:pt x="258703" y="2391"/>
                          <a:pt x="365519" y="0"/>
                        </a:cubicBezTo>
                        <a:cubicBezTo>
                          <a:pt x="472335" y="-2391"/>
                          <a:pt x="777369" y="66927"/>
                          <a:pt x="955067" y="0"/>
                        </a:cubicBezTo>
                        <a:cubicBezTo>
                          <a:pt x="1132765" y="-66927"/>
                          <a:pt x="1386485" y="65079"/>
                          <a:pt x="1544614" y="0"/>
                        </a:cubicBezTo>
                        <a:cubicBezTo>
                          <a:pt x="1702743" y="-65079"/>
                          <a:pt x="1675331" y="23139"/>
                          <a:pt x="1798119" y="0"/>
                        </a:cubicBezTo>
                        <a:cubicBezTo>
                          <a:pt x="1920907" y="-23139"/>
                          <a:pt x="2170375" y="64098"/>
                          <a:pt x="2499681" y="0"/>
                        </a:cubicBezTo>
                        <a:cubicBezTo>
                          <a:pt x="2828987" y="-64098"/>
                          <a:pt x="2681275" y="17397"/>
                          <a:pt x="2753186" y="0"/>
                        </a:cubicBezTo>
                        <a:cubicBezTo>
                          <a:pt x="2825098" y="-17397"/>
                          <a:pt x="3067645" y="11964"/>
                          <a:pt x="3342734" y="0"/>
                        </a:cubicBezTo>
                        <a:cubicBezTo>
                          <a:pt x="3617823" y="-11964"/>
                          <a:pt x="3975278" y="30116"/>
                          <a:pt x="4156309" y="0"/>
                        </a:cubicBezTo>
                        <a:cubicBezTo>
                          <a:pt x="4337340" y="-30116"/>
                          <a:pt x="4595947" y="77503"/>
                          <a:pt x="4969884" y="0"/>
                        </a:cubicBezTo>
                        <a:cubicBezTo>
                          <a:pt x="5343821" y="-77503"/>
                          <a:pt x="5431244" y="75547"/>
                          <a:pt x="5671446" y="0"/>
                        </a:cubicBezTo>
                        <a:cubicBezTo>
                          <a:pt x="5911648" y="-75547"/>
                          <a:pt x="5941781" y="30802"/>
                          <a:pt x="6148979" y="0"/>
                        </a:cubicBezTo>
                        <a:cubicBezTo>
                          <a:pt x="6356177" y="-30802"/>
                          <a:pt x="6282100" y="23972"/>
                          <a:pt x="6402484" y="0"/>
                        </a:cubicBezTo>
                        <a:cubicBezTo>
                          <a:pt x="6522869" y="-23972"/>
                          <a:pt x="6713111" y="10631"/>
                          <a:pt x="6880018" y="0"/>
                        </a:cubicBezTo>
                        <a:cubicBezTo>
                          <a:pt x="7046925" y="-10631"/>
                          <a:pt x="7423500" y="72453"/>
                          <a:pt x="7581579" y="0"/>
                        </a:cubicBezTo>
                        <a:cubicBezTo>
                          <a:pt x="7739658" y="-72453"/>
                          <a:pt x="8201860" y="66713"/>
                          <a:pt x="8395155" y="0"/>
                        </a:cubicBezTo>
                        <a:cubicBezTo>
                          <a:pt x="8588450" y="-66713"/>
                          <a:pt x="8575185" y="10658"/>
                          <a:pt x="8648660" y="0"/>
                        </a:cubicBezTo>
                        <a:cubicBezTo>
                          <a:pt x="8722136" y="-10658"/>
                          <a:pt x="8846096" y="21345"/>
                          <a:pt x="8902165" y="0"/>
                        </a:cubicBezTo>
                        <a:cubicBezTo>
                          <a:pt x="8958234" y="-21345"/>
                          <a:pt x="9391730" y="34196"/>
                          <a:pt x="9715741" y="0"/>
                        </a:cubicBezTo>
                        <a:cubicBezTo>
                          <a:pt x="10039752" y="-34196"/>
                          <a:pt x="9867775" y="26319"/>
                          <a:pt x="9969246" y="0"/>
                        </a:cubicBezTo>
                        <a:cubicBezTo>
                          <a:pt x="10070717" y="-26319"/>
                          <a:pt x="10291351" y="8673"/>
                          <a:pt x="10558793" y="0"/>
                        </a:cubicBezTo>
                        <a:cubicBezTo>
                          <a:pt x="10826235" y="-8673"/>
                          <a:pt x="10907930" y="63762"/>
                          <a:pt x="11201400" y="0"/>
                        </a:cubicBezTo>
                        <a:cubicBezTo>
                          <a:pt x="11232824" y="192863"/>
                          <a:pt x="11156146" y="288148"/>
                          <a:pt x="11201400" y="458216"/>
                        </a:cubicBezTo>
                        <a:cubicBezTo>
                          <a:pt x="11246654" y="628284"/>
                          <a:pt x="11171793" y="924171"/>
                          <a:pt x="11201400" y="1117600"/>
                        </a:cubicBezTo>
                        <a:cubicBezTo>
                          <a:pt x="11231007" y="1311029"/>
                          <a:pt x="11162361" y="1482774"/>
                          <a:pt x="11201400" y="1776984"/>
                        </a:cubicBezTo>
                        <a:cubicBezTo>
                          <a:pt x="11240439" y="2071194"/>
                          <a:pt x="11185108" y="2025423"/>
                          <a:pt x="11201400" y="2184908"/>
                        </a:cubicBezTo>
                        <a:cubicBezTo>
                          <a:pt x="11217692" y="2344393"/>
                          <a:pt x="11140240" y="2480108"/>
                          <a:pt x="11201400" y="2743708"/>
                        </a:cubicBezTo>
                        <a:cubicBezTo>
                          <a:pt x="11262560" y="3007308"/>
                          <a:pt x="11150511" y="3127108"/>
                          <a:pt x="11201400" y="3252216"/>
                        </a:cubicBezTo>
                        <a:cubicBezTo>
                          <a:pt x="11252289" y="3377324"/>
                          <a:pt x="11195386" y="3612758"/>
                          <a:pt x="11201400" y="3760724"/>
                        </a:cubicBezTo>
                        <a:cubicBezTo>
                          <a:pt x="11207414" y="3908690"/>
                          <a:pt x="11154478" y="4164242"/>
                          <a:pt x="11201400" y="4269232"/>
                        </a:cubicBezTo>
                        <a:cubicBezTo>
                          <a:pt x="11248322" y="4374222"/>
                          <a:pt x="11132664" y="4690746"/>
                          <a:pt x="11201400" y="5029200"/>
                        </a:cubicBezTo>
                        <a:cubicBezTo>
                          <a:pt x="10910999" y="5082307"/>
                          <a:pt x="10582930" y="5017833"/>
                          <a:pt x="10387825" y="5029200"/>
                        </a:cubicBezTo>
                        <a:cubicBezTo>
                          <a:pt x="10192720" y="5040567"/>
                          <a:pt x="9873797" y="5027685"/>
                          <a:pt x="9574249" y="5029200"/>
                        </a:cubicBezTo>
                        <a:cubicBezTo>
                          <a:pt x="9274701" y="5030715"/>
                          <a:pt x="9137757" y="5017196"/>
                          <a:pt x="8984702" y="5029200"/>
                        </a:cubicBezTo>
                        <a:cubicBezTo>
                          <a:pt x="8831647" y="5041204"/>
                          <a:pt x="8537926" y="5002959"/>
                          <a:pt x="8171127" y="5029200"/>
                        </a:cubicBezTo>
                        <a:cubicBezTo>
                          <a:pt x="7804328" y="5055441"/>
                          <a:pt x="7702377" y="4963565"/>
                          <a:pt x="7357551" y="5029200"/>
                        </a:cubicBezTo>
                        <a:cubicBezTo>
                          <a:pt x="7012725" y="5094835"/>
                          <a:pt x="7155422" y="4997466"/>
                          <a:pt x="6992032" y="5029200"/>
                        </a:cubicBezTo>
                        <a:cubicBezTo>
                          <a:pt x="6828642" y="5060934"/>
                          <a:pt x="6689758" y="5020119"/>
                          <a:pt x="6514498" y="5029200"/>
                        </a:cubicBezTo>
                        <a:cubicBezTo>
                          <a:pt x="6339238" y="5038281"/>
                          <a:pt x="6154094" y="4981409"/>
                          <a:pt x="5924951" y="5029200"/>
                        </a:cubicBezTo>
                        <a:cubicBezTo>
                          <a:pt x="5695808" y="5076991"/>
                          <a:pt x="5539043" y="4975131"/>
                          <a:pt x="5335404" y="5029200"/>
                        </a:cubicBezTo>
                        <a:cubicBezTo>
                          <a:pt x="5131765" y="5083269"/>
                          <a:pt x="4873334" y="5015169"/>
                          <a:pt x="4633842" y="5029200"/>
                        </a:cubicBezTo>
                        <a:cubicBezTo>
                          <a:pt x="4394350" y="5043231"/>
                          <a:pt x="4354815" y="5019728"/>
                          <a:pt x="4268323" y="5029200"/>
                        </a:cubicBezTo>
                        <a:cubicBezTo>
                          <a:pt x="4181831" y="5038672"/>
                          <a:pt x="4046461" y="5013331"/>
                          <a:pt x="3902804" y="5029200"/>
                        </a:cubicBezTo>
                        <a:cubicBezTo>
                          <a:pt x="3759147" y="5045069"/>
                          <a:pt x="3344059" y="5001079"/>
                          <a:pt x="3089228" y="5029200"/>
                        </a:cubicBezTo>
                        <a:cubicBezTo>
                          <a:pt x="2834397" y="5057321"/>
                          <a:pt x="2485433" y="4983922"/>
                          <a:pt x="2275653" y="5029200"/>
                        </a:cubicBezTo>
                        <a:cubicBezTo>
                          <a:pt x="2065874" y="5074478"/>
                          <a:pt x="1923551" y="5009950"/>
                          <a:pt x="1686105" y="5029200"/>
                        </a:cubicBezTo>
                        <a:cubicBezTo>
                          <a:pt x="1448659" y="5048450"/>
                          <a:pt x="1502780" y="5013767"/>
                          <a:pt x="1432600" y="5029200"/>
                        </a:cubicBezTo>
                        <a:cubicBezTo>
                          <a:pt x="1362421" y="5044633"/>
                          <a:pt x="1302893" y="5012956"/>
                          <a:pt x="1179095" y="5029200"/>
                        </a:cubicBezTo>
                        <a:cubicBezTo>
                          <a:pt x="1055297" y="5045444"/>
                          <a:pt x="588260" y="4992569"/>
                          <a:pt x="0" y="5029200"/>
                        </a:cubicBezTo>
                        <a:cubicBezTo>
                          <a:pt x="-9503" y="4826079"/>
                          <a:pt x="6816" y="4672920"/>
                          <a:pt x="0" y="4520692"/>
                        </a:cubicBezTo>
                        <a:cubicBezTo>
                          <a:pt x="-6816" y="4368464"/>
                          <a:pt x="34748" y="4231720"/>
                          <a:pt x="0" y="4012184"/>
                        </a:cubicBezTo>
                        <a:cubicBezTo>
                          <a:pt x="-34748" y="3792648"/>
                          <a:pt x="48313" y="3620807"/>
                          <a:pt x="0" y="3503676"/>
                        </a:cubicBezTo>
                        <a:cubicBezTo>
                          <a:pt x="-48313" y="3386545"/>
                          <a:pt x="15230" y="3184980"/>
                          <a:pt x="0" y="3095752"/>
                        </a:cubicBezTo>
                        <a:cubicBezTo>
                          <a:pt x="-15230" y="3006524"/>
                          <a:pt x="31445" y="2799897"/>
                          <a:pt x="0" y="2687828"/>
                        </a:cubicBezTo>
                        <a:cubicBezTo>
                          <a:pt x="-31445" y="2575759"/>
                          <a:pt x="30819" y="2443461"/>
                          <a:pt x="0" y="2279904"/>
                        </a:cubicBezTo>
                        <a:cubicBezTo>
                          <a:pt x="-30819" y="2116347"/>
                          <a:pt x="41095" y="2054815"/>
                          <a:pt x="0" y="1871980"/>
                        </a:cubicBezTo>
                        <a:cubicBezTo>
                          <a:pt x="-41095" y="1689145"/>
                          <a:pt x="8346" y="1643954"/>
                          <a:pt x="0" y="1464056"/>
                        </a:cubicBezTo>
                        <a:cubicBezTo>
                          <a:pt x="-8346" y="1284158"/>
                          <a:pt x="21971" y="1085495"/>
                          <a:pt x="0" y="955548"/>
                        </a:cubicBezTo>
                        <a:cubicBezTo>
                          <a:pt x="-21971" y="825601"/>
                          <a:pt x="25707" y="643357"/>
                          <a:pt x="0" y="547624"/>
                        </a:cubicBezTo>
                        <a:cubicBezTo>
                          <a:pt x="-25707" y="451891"/>
                          <a:pt x="55845" y="151825"/>
                          <a:pt x="0" y="0"/>
                        </a:cubicBezTo>
                        <a:close/>
                      </a:path>
                      <a:path w="11201400" h="5029200" stroke="0" extrusionOk="0">
                        <a:moveTo>
                          <a:pt x="0" y="0"/>
                        </a:moveTo>
                        <a:cubicBezTo>
                          <a:pt x="184974" y="-31413"/>
                          <a:pt x="309652" y="4513"/>
                          <a:pt x="477533" y="0"/>
                        </a:cubicBezTo>
                        <a:cubicBezTo>
                          <a:pt x="645414" y="-4513"/>
                          <a:pt x="633635" y="4088"/>
                          <a:pt x="731039" y="0"/>
                        </a:cubicBezTo>
                        <a:cubicBezTo>
                          <a:pt x="828443" y="-4088"/>
                          <a:pt x="1268308" y="9575"/>
                          <a:pt x="1544614" y="0"/>
                        </a:cubicBezTo>
                        <a:cubicBezTo>
                          <a:pt x="1820920" y="-9575"/>
                          <a:pt x="1848903" y="31276"/>
                          <a:pt x="2022147" y="0"/>
                        </a:cubicBezTo>
                        <a:cubicBezTo>
                          <a:pt x="2195391" y="-31276"/>
                          <a:pt x="2329339" y="17901"/>
                          <a:pt x="2499681" y="0"/>
                        </a:cubicBezTo>
                        <a:cubicBezTo>
                          <a:pt x="2670023" y="-17901"/>
                          <a:pt x="3133603" y="51997"/>
                          <a:pt x="3313256" y="0"/>
                        </a:cubicBezTo>
                        <a:cubicBezTo>
                          <a:pt x="3492910" y="-51997"/>
                          <a:pt x="3589133" y="18401"/>
                          <a:pt x="3678776" y="0"/>
                        </a:cubicBezTo>
                        <a:cubicBezTo>
                          <a:pt x="3768419" y="-18401"/>
                          <a:pt x="4279651" y="81582"/>
                          <a:pt x="4492351" y="0"/>
                        </a:cubicBezTo>
                        <a:cubicBezTo>
                          <a:pt x="4705052" y="-81582"/>
                          <a:pt x="5132592" y="12856"/>
                          <a:pt x="5305926" y="0"/>
                        </a:cubicBezTo>
                        <a:cubicBezTo>
                          <a:pt x="5479260" y="-12856"/>
                          <a:pt x="5732551" y="16861"/>
                          <a:pt x="5895474" y="0"/>
                        </a:cubicBezTo>
                        <a:cubicBezTo>
                          <a:pt x="6058397" y="-16861"/>
                          <a:pt x="6528698" y="36471"/>
                          <a:pt x="6709049" y="0"/>
                        </a:cubicBezTo>
                        <a:cubicBezTo>
                          <a:pt x="6889401" y="-36471"/>
                          <a:pt x="7006070" y="39203"/>
                          <a:pt x="7186582" y="0"/>
                        </a:cubicBezTo>
                        <a:cubicBezTo>
                          <a:pt x="7367094" y="-39203"/>
                          <a:pt x="7504117" y="45910"/>
                          <a:pt x="7664116" y="0"/>
                        </a:cubicBezTo>
                        <a:cubicBezTo>
                          <a:pt x="7824115" y="-45910"/>
                          <a:pt x="8045510" y="24117"/>
                          <a:pt x="8365677" y="0"/>
                        </a:cubicBezTo>
                        <a:cubicBezTo>
                          <a:pt x="8685844" y="-24117"/>
                          <a:pt x="8691548" y="33954"/>
                          <a:pt x="8843211" y="0"/>
                        </a:cubicBezTo>
                        <a:cubicBezTo>
                          <a:pt x="8994874" y="-33954"/>
                          <a:pt x="9447867" y="4254"/>
                          <a:pt x="9656786" y="0"/>
                        </a:cubicBezTo>
                        <a:cubicBezTo>
                          <a:pt x="9865705" y="-4254"/>
                          <a:pt x="10160716" y="77239"/>
                          <a:pt x="10470361" y="0"/>
                        </a:cubicBezTo>
                        <a:cubicBezTo>
                          <a:pt x="10780006" y="-77239"/>
                          <a:pt x="11052490" y="63151"/>
                          <a:pt x="11201400" y="0"/>
                        </a:cubicBezTo>
                        <a:cubicBezTo>
                          <a:pt x="11250445" y="205243"/>
                          <a:pt x="11147439" y="297694"/>
                          <a:pt x="11201400" y="508508"/>
                        </a:cubicBezTo>
                        <a:cubicBezTo>
                          <a:pt x="11255361" y="719322"/>
                          <a:pt x="11169053" y="774660"/>
                          <a:pt x="11201400" y="916432"/>
                        </a:cubicBezTo>
                        <a:cubicBezTo>
                          <a:pt x="11233747" y="1058204"/>
                          <a:pt x="11146902" y="1200704"/>
                          <a:pt x="11201400" y="1374648"/>
                        </a:cubicBezTo>
                        <a:cubicBezTo>
                          <a:pt x="11255898" y="1548592"/>
                          <a:pt x="11171166" y="1829397"/>
                          <a:pt x="11201400" y="1983740"/>
                        </a:cubicBezTo>
                        <a:cubicBezTo>
                          <a:pt x="11231634" y="2138083"/>
                          <a:pt x="11196998" y="2328673"/>
                          <a:pt x="11201400" y="2492248"/>
                        </a:cubicBezTo>
                        <a:cubicBezTo>
                          <a:pt x="11205802" y="2655823"/>
                          <a:pt x="11172910" y="2851035"/>
                          <a:pt x="11201400" y="2950464"/>
                        </a:cubicBezTo>
                        <a:cubicBezTo>
                          <a:pt x="11229890" y="3049893"/>
                          <a:pt x="11137580" y="3375872"/>
                          <a:pt x="11201400" y="3559556"/>
                        </a:cubicBezTo>
                        <a:cubicBezTo>
                          <a:pt x="11265220" y="3743240"/>
                          <a:pt x="11136876" y="3933020"/>
                          <a:pt x="11201400" y="4118356"/>
                        </a:cubicBezTo>
                        <a:cubicBezTo>
                          <a:pt x="11265924" y="4303692"/>
                          <a:pt x="11155883" y="4603082"/>
                          <a:pt x="11201400" y="5029200"/>
                        </a:cubicBezTo>
                        <a:cubicBezTo>
                          <a:pt x="10899711" y="5091161"/>
                          <a:pt x="10649265" y="4938932"/>
                          <a:pt x="10387825" y="5029200"/>
                        </a:cubicBezTo>
                        <a:cubicBezTo>
                          <a:pt x="10126385" y="5119468"/>
                          <a:pt x="9887954" y="5022694"/>
                          <a:pt x="9686263" y="5029200"/>
                        </a:cubicBezTo>
                        <a:cubicBezTo>
                          <a:pt x="9484572" y="5035706"/>
                          <a:pt x="9430695" y="4988166"/>
                          <a:pt x="9320744" y="5029200"/>
                        </a:cubicBezTo>
                        <a:cubicBezTo>
                          <a:pt x="9210793" y="5070234"/>
                          <a:pt x="8903290" y="4958283"/>
                          <a:pt x="8619183" y="5029200"/>
                        </a:cubicBezTo>
                        <a:cubicBezTo>
                          <a:pt x="8335076" y="5100117"/>
                          <a:pt x="8442249" y="5017497"/>
                          <a:pt x="8365677" y="5029200"/>
                        </a:cubicBezTo>
                        <a:cubicBezTo>
                          <a:pt x="8289105" y="5040903"/>
                          <a:pt x="7813984" y="5017581"/>
                          <a:pt x="7664116" y="5029200"/>
                        </a:cubicBezTo>
                        <a:cubicBezTo>
                          <a:pt x="7514248" y="5040819"/>
                          <a:pt x="7469332" y="4995712"/>
                          <a:pt x="7298596" y="5029200"/>
                        </a:cubicBezTo>
                        <a:cubicBezTo>
                          <a:pt x="7127860" y="5062688"/>
                          <a:pt x="7132325" y="5016806"/>
                          <a:pt x="7045091" y="5029200"/>
                        </a:cubicBezTo>
                        <a:cubicBezTo>
                          <a:pt x="6957858" y="5041594"/>
                          <a:pt x="6817462" y="5026154"/>
                          <a:pt x="6679572" y="5029200"/>
                        </a:cubicBezTo>
                        <a:cubicBezTo>
                          <a:pt x="6541682" y="5032246"/>
                          <a:pt x="6246064" y="4976507"/>
                          <a:pt x="5978010" y="5029200"/>
                        </a:cubicBezTo>
                        <a:cubicBezTo>
                          <a:pt x="5709956" y="5081893"/>
                          <a:pt x="5755865" y="5009375"/>
                          <a:pt x="5612491" y="5029200"/>
                        </a:cubicBezTo>
                        <a:cubicBezTo>
                          <a:pt x="5469117" y="5049025"/>
                          <a:pt x="5432314" y="5015905"/>
                          <a:pt x="5358986" y="5029200"/>
                        </a:cubicBezTo>
                        <a:cubicBezTo>
                          <a:pt x="5285658" y="5042495"/>
                          <a:pt x="5109490" y="4989265"/>
                          <a:pt x="4993466" y="5029200"/>
                        </a:cubicBezTo>
                        <a:cubicBezTo>
                          <a:pt x="4877442" y="5069135"/>
                          <a:pt x="4738070" y="4997893"/>
                          <a:pt x="4515933" y="5029200"/>
                        </a:cubicBezTo>
                        <a:cubicBezTo>
                          <a:pt x="4293796" y="5060507"/>
                          <a:pt x="4084713" y="4979348"/>
                          <a:pt x="3926385" y="5029200"/>
                        </a:cubicBezTo>
                        <a:cubicBezTo>
                          <a:pt x="3768057" y="5079052"/>
                          <a:pt x="3656095" y="4985564"/>
                          <a:pt x="3560866" y="5029200"/>
                        </a:cubicBezTo>
                        <a:cubicBezTo>
                          <a:pt x="3465637" y="5072836"/>
                          <a:pt x="3020303" y="4945340"/>
                          <a:pt x="2747291" y="5029200"/>
                        </a:cubicBezTo>
                        <a:cubicBezTo>
                          <a:pt x="2474280" y="5113060"/>
                          <a:pt x="2403711" y="4973158"/>
                          <a:pt x="2157743" y="5029200"/>
                        </a:cubicBezTo>
                        <a:cubicBezTo>
                          <a:pt x="1911775" y="5085242"/>
                          <a:pt x="1596183" y="5005299"/>
                          <a:pt x="1344168" y="5029200"/>
                        </a:cubicBezTo>
                        <a:cubicBezTo>
                          <a:pt x="1092153" y="5053101"/>
                          <a:pt x="985945" y="4984276"/>
                          <a:pt x="642607" y="5029200"/>
                        </a:cubicBezTo>
                        <a:cubicBezTo>
                          <a:pt x="299269" y="5074124"/>
                          <a:pt x="255732" y="5010309"/>
                          <a:pt x="0" y="5029200"/>
                        </a:cubicBezTo>
                        <a:cubicBezTo>
                          <a:pt x="-60479" y="4838268"/>
                          <a:pt x="51474" y="4651494"/>
                          <a:pt x="0" y="4420108"/>
                        </a:cubicBezTo>
                        <a:cubicBezTo>
                          <a:pt x="-51474" y="4188722"/>
                          <a:pt x="50506" y="3946578"/>
                          <a:pt x="0" y="3811016"/>
                        </a:cubicBezTo>
                        <a:cubicBezTo>
                          <a:pt x="-50506" y="3675454"/>
                          <a:pt x="57298" y="3484806"/>
                          <a:pt x="0" y="3252216"/>
                        </a:cubicBezTo>
                        <a:cubicBezTo>
                          <a:pt x="-57298" y="3019626"/>
                          <a:pt x="38976" y="2884126"/>
                          <a:pt x="0" y="2592832"/>
                        </a:cubicBezTo>
                        <a:cubicBezTo>
                          <a:pt x="-38976" y="2301538"/>
                          <a:pt x="24818" y="2143873"/>
                          <a:pt x="0" y="1933448"/>
                        </a:cubicBezTo>
                        <a:cubicBezTo>
                          <a:pt x="-24818" y="1723023"/>
                          <a:pt x="45872" y="1523659"/>
                          <a:pt x="0" y="1324356"/>
                        </a:cubicBezTo>
                        <a:cubicBezTo>
                          <a:pt x="-45872" y="1125053"/>
                          <a:pt x="61943" y="842802"/>
                          <a:pt x="0" y="715264"/>
                        </a:cubicBezTo>
                        <a:cubicBezTo>
                          <a:pt x="-61943" y="587726"/>
                          <a:pt x="66499" y="1758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anchor="t">
            <a:normAutofit lnSpcReduction="10000"/>
          </a:bodyPr>
          <a:lstStyle/>
          <a:p>
            <a:pPr>
              <a:lnSpc>
                <a:spcPct val="100000"/>
              </a:lnSpc>
              <a:spcBef>
                <a:spcPts val="600"/>
              </a:spcBef>
              <a:buClr>
                <a:schemeClr val="bg1"/>
              </a:buClr>
            </a:pPr>
            <a:r>
              <a:rPr lang="en-US" sz="3200" dirty="0">
                <a:solidFill>
                  <a:schemeClr val="bg1"/>
                </a:solidFill>
                <a:effectLst/>
                <a:latin typeface="Calibri" panose="020F0502020204030204" pitchFamily="34" charset="0"/>
              </a:rPr>
              <a:t>Serves as the </a:t>
            </a:r>
            <a:r>
              <a:rPr lang="en-US" sz="3200" b="1" dirty="0">
                <a:solidFill>
                  <a:schemeClr val="bg1"/>
                </a:solidFill>
                <a:effectLst/>
                <a:latin typeface="Calibri" panose="020F0502020204030204" pitchFamily="34" charset="0"/>
              </a:rPr>
              <a:t>central repository </a:t>
            </a:r>
            <a:r>
              <a:rPr lang="en-US" sz="3200" dirty="0">
                <a:solidFill>
                  <a:schemeClr val="bg1"/>
                </a:solidFill>
                <a:effectLst/>
                <a:latin typeface="Calibri" panose="020F0502020204030204" pitchFamily="34" charset="0"/>
              </a:rPr>
              <a:t>for study data</a:t>
            </a:r>
          </a:p>
          <a:p>
            <a:pPr lvl="1">
              <a:lnSpc>
                <a:spcPct val="100000"/>
              </a:lnSpc>
              <a:spcBef>
                <a:spcPts val="600"/>
              </a:spcBef>
              <a:buClr>
                <a:schemeClr val="bg1"/>
              </a:buClr>
            </a:pPr>
            <a:r>
              <a:rPr lang="en-US" sz="2800" dirty="0">
                <a:solidFill>
                  <a:schemeClr val="bg1"/>
                </a:solidFill>
                <a:effectLst/>
                <a:latin typeface="Calibri" panose="020F0502020204030204" pitchFamily="34" charset="0"/>
              </a:rPr>
              <a:t>Avoids data sprawl across multiple systems</a:t>
            </a:r>
          </a:p>
          <a:p>
            <a:pPr lvl="1">
              <a:lnSpc>
                <a:spcPct val="100000"/>
              </a:lnSpc>
              <a:spcBef>
                <a:spcPts val="600"/>
              </a:spcBef>
              <a:buClr>
                <a:schemeClr val="bg1"/>
              </a:buClr>
            </a:pPr>
            <a:r>
              <a:rPr lang="en-US" sz="2800" dirty="0">
                <a:solidFill>
                  <a:schemeClr val="bg1"/>
                </a:solidFill>
                <a:effectLst/>
                <a:latin typeface="Calibri" panose="020F0502020204030204" pitchFamily="34" charset="0"/>
              </a:rPr>
              <a:t>Empowers study teams to manage data flow via single system</a:t>
            </a:r>
          </a:p>
          <a:p>
            <a:pPr lvl="1">
              <a:lnSpc>
                <a:spcPct val="100000"/>
              </a:lnSpc>
              <a:spcBef>
                <a:spcPts val="600"/>
              </a:spcBef>
              <a:buClr>
                <a:schemeClr val="bg1"/>
              </a:buClr>
            </a:pPr>
            <a:r>
              <a:rPr lang="en-US" sz="2800" dirty="0">
                <a:solidFill>
                  <a:schemeClr val="bg1"/>
                </a:solidFill>
                <a:effectLst/>
                <a:latin typeface="Calibri" panose="020F0502020204030204" pitchFamily="34" charset="0"/>
              </a:rPr>
              <a:t>Enforces comprehensive data quality standards across multiple data types</a:t>
            </a:r>
          </a:p>
          <a:p>
            <a:pPr>
              <a:lnSpc>
                <a:spcPct val="100000"/>
              </a:lnSpc>
              <a:spcBef>
                <a:spcPts val="600"/>
              </a:spcBef>
              <a:buClr>
                <a:schemeClr val="bg1"/>
              </a:buClr>
            </a:pPr>
            <a:endParaRPr lang="en-US" sz="3200" dirty="0">
              <a:solidFill>
                <a:schemeClr val="bg1"/>
              </a:solidFill>
              <a:effectLst/>
              <a:latin typeface="Calibri" panose="020F0502020204030204" pitchFamily="34" charset="0"/>
            </a:endParaRPr>
          </a:p>
          <a:p>
            <a:pPr>
              <a:lnSpc>
                <a:spcPct val="100000"/>
              </a:lnSpc>
              <a:spcBef>
                <a:spcPts val="600"/>
              </a:spcBef>
              <a:buClr>
                <a:schemeClr val="bg1"/>
              </a:buClr>
            </a:pPr>
            <a:r>
              <a:rPr lang="en-US" sz="3200" dirty="0">
                <a:solidFill>
                  <a:schemeClr val="bg1"/>
                </a:solidFill>
                <a:effectLst/>
                <a:latin typeface="Calibri" panose="020F0502020204030204" pitchFamily="34" charset="0"/>
              </a:rPr>
              <a:t>Data is isolated across studies to ensure </a:t>
            </a:r>
            <a:r>
              <a:rPr lang="en-US" sz="3200" b="1" dirty="0">
                <a:solidFill>
                  <a:schemeClr val="bg1"/>
                </a:solidFill>
                <a:effectLst/>
                <a:latin typeface="Calibri" panose="020F0502020204030204" pitchFamily="34" charset="0"/>
              </a:rPr>
              <a:t>security and integrity</a:t>
            </a:r>
            <a:endParaRPr lang="en-US" sz="3200" dirty="0">
              <a:solidFill>
                <a:schemeClr val="bg1"/>
              </a:solidFill>
              <a:effectLst/>
              <a:latin typeface="Calibri" panose="020F0502020204030204" pitchFamily="34" charset="0"/>
            </a:endParaRPr>
          </a:p>
          <a:p>
            <a:pPr>
              <a:lnSpc>
                <a:spcPct val="100000"/>
              </a:lnSpc>
              <a:spcBef>
                <a:spcPts val="600"/>
              </a:spcBef>
              <a:buClr>
                <a:schemeClr val="bg1"/>
              </a:buClr>
            </a:pPr>
            <a:endParaRPr lang="en-US" sz="3200" dirty="0">
              <a:solidFill>
                <a:schemeClr val="bg1"/>
              </a:solidFill>
              <a:effectLst/>
              <a:latin typeface="Calibri" panose="020F0502020204030204" pitchFamily="34" charset="0"/>
            </a:endParaRPr>
          </a:p>
          <a:p>
            <a:pPr>
              <a:lnSpc>
                <a:spcPct val="100000"/>
              </a:lnSpc>
              <a:spcBef>
                <a:spcPts val="600"/>
              </a:spcBef>
              <a:buClr>
                <a:schemeClr val="bg1"/>
              </a:buClr>
            </a:pPr>
            <a:r>
              <a:rPr lang="en-US" sz="3200" dirty="0">
                <a:solidFill>
                  <a:schemeClr val="bg1"/>
                </a:solidFill>
                <a:effectLst/>
                <a:latin typeface="Calibri" panose="020F0502020204030204" pitchFamily="34" charset="0"/>
              </a:rPr>
              <a:t>User-centered UX design </a:t>
            </a:r>
            <a:r>
              <a:rPr lang="en-US" sz="3200" b="1" dirty="0">
                <a:solidFill>
                  <a:schemeClr val="bg1"/>
                </a:solidFill>
                <a:effectLst/>
                <a:latin typeface="Calibri" panose="020F0502020204030204" pitchFamily="34" charset="0"/>
              </a:rPr>
              <a:t>improves data quality </a:t>
            </a:r>
            <a:r>
              <a:rPr lang="en-US" sz="3200" dirty="0">
                <a:solidFill>
                  <a:schemeClr val="bg1"/>
                </a:solidFill>
                <a:effectLst/>
                <a:latin typeface="Calibri" panose="020F0502020204030204" pitchFamily="34" charset="0"/>
              </a:rPr>
              <a:t>and</a:t>
            </a:r>
            <a:r>
              <a:rPr lang="en-US" sz="3200" b="1" dirty="0">
                <a:solidFill>
                  <a:schemeClr val="bg1"/>
                </a:solidFill>
                <a:effectLst/>
                <a:latin typeface="Calibri" panose="020F0502020204030204" pitchFamily="34" charset="0"/>
              </a:rPr>
              <a:t> reduces cognitive burden</a:t>
            </a:r>
            <a:r>
              <a:rPr lang="en-US" sz="3200" dirty="0">
                <a:solidFill>
                  <a:schemeClr val="bg1"/>
                </a:solidFill>
                <a:effectLst/>
                <a:latin typeface="Calibri" panose="020F0502020204030204" pitchFamily="34" charset="0"/>
              </a:rPr>
              <a:t> on users</a:t>
            </a:r>
          </a:p>
        </p:txBody>
      </p:sp>
      <p:sp>
        <p:nvSpPr>
          <p:cNvPr id="2" name="TextBox 1"/>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a:solidFill>
                <a:srgbClr val="F48634"/>
              </a:solidFill>
              <a:effectLst>
                <a:outerShdw blurRad="50800" dist="38100" dir="2700000" algn="tl">
                  <a:schemeClr val="bg2">
                    <a:lumMod val="50000"/>
                    <a:alpha val="43000"/>
                  </a:schemeClr>
                </a:outerShdw>
              </a:effectLst>
            </a:endParaRPr>
          </a:p>
        </p:txBody>
      </p:sp>
      <p:grpSp>
        <p:nvGrpSpPr>
          <p:cNvPr id="12" name="Group 11">
            <a:extLst>
              <a:ext uri="{FF2B5EF4-FFF2-40B4-BE49-F238E27FC236}">
                <a16:creationId xmlns:a16="http://schemas.microsoft.com/office/drawing/2014/main" id="{27A6805B-6AE7-444F-87BC-E2C185A54AE3}"/>
              </a:ext>
            </a:extLst>
          </p:cNvPr>
          <p:cNvGrpSpPr/>
          <p:nvPr/>
        </p:nvGrpSpPr>
        <p:grpSpPr>
          <a:xfrm>
            <a:off x="10684615" y="76200"/>
            <a:ext cx="1429597" cy="874600"/>
            <a:chOff x="10684615" y="76200"/>
            <a:chExt cx="1429597" cy="874600"/>
          </a:xfrm>
        </p:grpSpPr>
        <p:sp>
          <p:nvSpPr>
            <p:cNvPr id="7" name="TextBox 6">
              <a:extLst>
                <a:ext uri="{FF2B5EF4-FFF2-40B4-BE49-F238E27FC236}">
                  <a16:creationId xmlns:a16="http://schemas.microsoft.com/office/drawing/2014/main" id="{F54AAE8F-7DD7-A549-9A51-7164B415DA87}"/>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8" name="TextBox 7">
              <a:extLst>
                <a:ext uri="{FF2B5EF4-FFF2-40B4-BE49-F238E27FC236}">
                  <a16:creationId xmlns:a16="http://schemas.microsoft.com/office/drawing/2014/main" id="{99987F2E-D1FB-8141-BBA7-BB210524B9AB}"/>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sp>
        <p:nvSpPr>
          <p:cNvPr id="9" name="Oval 8">
            <a:extLst>
              <a:ext uri="{FF2B5EF4-FFF2-40B4-BE49-F238E27FC236}">
                <a16:creationId xmlns:a16="http://schemas.microsoft.com/office/drawing/2014/main" id="{5C349DD1-AEA5-6A4E-8735-C35F997B1B28}"/>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B50940-0DAA-E74A-A036-54194E07F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spTree>
    <p:extLst>
      <p:ext uri="{BB962C8B-B14F-4D97-AF65-F5344CB8AC3E}">
        <p14:creationId xmlns:p14="http://schemas.microsoft.com/office/powerpoint/2010/main" val="28068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12" y="402276"/>
            <a:ext cx="9753600" cy="740724"/>
          </a:xfrm>
        </p:spPr>
        <p:txBody>
          <a:bodyPr anchor="t"/>
          <a:lstStyle/>
          <a:p>
            <a:r>
              <a:rPr lang="fr-FR" dirty="0">
                <a:solidFill>
                  <a:schemeClr val="accent2">
                    <a:lumMod val="20000"/>
                    <a:lumOff val="80000"/>
                  </a:schemeClr>
                </a:solidFill>
                <a:latin typeface="Calibri" panose="020F0502020204030204" pitchFamily="34" charset="0"/>
              </a:rPr>
              <a:t>ATRI EDC </a:t>
            </a:r>
            <a:r>
              <a:rPr lang="fr-FR" dirty="0" err="1">
                <a:solidFill>
                  <a:schemeClr val="accent2">
                    <a:lumMod val="20000"/>
                    <a:lumOff val="80000"/>
                  </a:schemeClr>
                </a:solidFill>
                <a:latin typeface="Calibri" panose="020F0502020204030204" pitchFamily="34" charset="0"/>
              </a:rPr>
              <a:t>Capabilities</a:t>
            </a:r>
            <a:endParaRPr lang="en-US" dirty="0">
              <a:solidFill>
                <a:schemeClr val="accent2">
                  <a:lumMod val="20000"/>
                  <a:lumOff val="80000"/>
                </a:schemeClr>
              </a:solidFill>
              <a:latin typeface="Calibri" panose="020F0502020204030204" pitchFamily="34" charset="0"/>
            </a:endParaRPr>
          </a:p>
        </p:txBody>
      </p:sp>
      <p:sp>
        <p:nvSpPr>
          <p:cNvPr id="2" name="TextBox 1"/>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a:solidFill>
                <a:srgbClr val="F48634"/>
              </a:solidFill>
              <a:effectLst>
                <a:outerShdw blurRad="50800" dist="38100" dir="2700000" algn="tl">
                  <a:schemeClr val="bg2">
                    <a:lumMod val="50000"/>
                    <a:alpha val="43000"/>
                  </a:schemeClr>
                </a:outerShdw>
              </a:effectLst>
            </a:endParaRPr>
          </a:p>
        </p:txBody>
      </p:sp>
      <p:grpSp>
        <p:nvGrpSpPr>
          <p:cNvPr id="12" name="Group 11">
            <a:extLst>
              <a:ext uri="{FF2B5EF4-FFF2-40B4-BE49-F238E27FC236}">
                <a16:creationId xmlns:a16="http://schemas.microsoft.com/office/drawing/2014/main" id="{27A6805B-6AE7-444F-87BC-E2C185A54AE3}"/>
              </a:ext>
            </a:extLst>
          </p:cNvPr>
          <p:cNvGrpSpPr/>
          <p:nvPr/>
        </p:nvGrpSpPr>
        <p:grpSpPr>
          <a:xfrm>
            <a:off x="10684615" y="76200"/>
            <a:ext cx="1429597" cy="874600"/>
            <a:chOff x="10684615" y="76200"/>
            <a:chExt cx="1429597" cy="874600"/>
          </a:xfrm>
        </p:grpSpPr>
        <p:sp>
          <p:nvSpPr>
            <p:cNvPr id="7" name="TextBox 6">
              <a:extLst>
                <a:ext uri="{FF2B5EF4-FFF2-40B4-BE49-F238E27FC236}">
                  <a16:creationId xmlns:a16="http://schemas.microsoft.com/office/drawing/2014/main" id="{F54AAE8F-7DD7-A549-9A51-7164B415DA87}"/>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8" name="TextBox 7">
              <a:extLst>
                <a:ext uri="{FF2B5EF4-FFF2-40B4-BE49-F238E27FC236}">
                  <a16:creationId xmlns:a16="http://schemas.microsoft.com/office/drawing/2014/main" id="{99987F2E-D1FB-8141-BBA7-BB210524B9AB}"/>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sp>
        <p:nvSpPr>
          <p:cNvPr id="9" name="Oval 8">
            <a:extLst>
              <a:ext uri="{FF2B5EF4-FFF2-40B4-BE49-F238E27FC236}">
                <a16:creationId xmlns:a16="http://schemas.microsoft.com/office/drawing/2014/main" id="{5C349DD1-AEA5-6A4E-8735-C35F997B1B28}"/>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B50940-0DAA-E74A-A036-54194E07F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graphicFrame>
        <p:nvGraphicFramePr>
          <p:cNvPr id="15" name="Content Placeholder 6">
            <a:extLst>
              <a:ext uri="{FF2B5EF4-FFF2-40B4-BE49-F238E27FC236}">
                <a16:creationId xmlns:a16="http://schemas.microsoft.com/office/drawing/2014/main" id="{2FA13411-A1C1-CF40-805A-79A5D4B3FB40}"/>
              </a:ext>
            </a:extLst>
          </p:cNvPr>
          <p:cNvGraphicFramePr>
            <a:graphicFrameLocks noGrp="1"/>
          </p:cNvGraphicFramePr>
          <p:nvPr>
            <p:ph idx="1"/>
            <p:extLst>
              <p:ext uri="{D42A27DB-BD31-4B8C-83A1-F6EECF244321}">
                <p14:modId xmlns:p14="http://schemas.microsoft.com/office/powerpoint/2010/main" val="3158450498"/>
              </p:ext>
            </p:extLst>
          </p:nvPr>
        </p:nvGraphicFramePr>
        <p:xfrm>
          <a:off x="608012" y="1225296"/>
          <a:ext cx="11277600" cy="46312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8812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12" y="402276"/>
            <a:ext cx="9753600" cy="740724"/>
          </a:xfrm>
        </p:spPr>
        <p:txBody>
          <a:bodyPr anchor="t"/>
          <a:lstStyle/>
          <a:p>
            <a:r>
              <a:rPr lang="fr-FR" dirty="0">
                <a:solidFill>
                  <a:schemeClr val="accent2">
                    <a:lumMod val="20000"/>
                    <a:lumOff val="80000"/>
                  </a:schemeClr>
                </a:solidFill>
                <a:latin typeface="Calibri" panose="020F0502020204030204" pitchFamily="34" charset="0"/>
              </a:rPr>
              <a:t>ATRI EDC Data Standards &amp; Regulations</a:t>
            </a:r>
            <a:endParaRPr lang="en-US" dirty="0">
              <a:solidFill>
                <a:schemeClr val="accent2">
                  <a:lumMod val="20000"/>
                  <a:lumOff val="80000"/>
                </a:schemeClr>
              </a:solidFill>
              <a:latin typeface="Calibri" panose="020F0502020204030204" pitchFamily="34" charset="0"/>
            </a:endParaRPr>
          </a:p>
        </p:txBody>
      </p:sp>
      <p:sp>
        <p:nvSpPr>
          <p:cNvPr id="3" name="Content Placeholder 2"/>
          <p:cNvSpPr>
            <a:spLocks noGrp="1"/>
          </p:cNvSpPr>
          <p:nvPr>
            <p:ph idx="1"/>
          </p:nvPr>
        </p:nvSpPr>
        <p:spPr>
          <a:xfrm>
            <a:off x="455612" y="1295400"/>
            <a:ext cx="11201400" cy="5029200"/>
          </a:xfrm>
          <a:solidFill>
            <a:schemeClr val="accent2">
              <a:lumMod val="20000"/>
              <a:lumOff val="80000"/>
            </a:schemeClr>
          </a:solidFill>
          <a:ln w="25400" cmpd="sng">
            <a:solidFill>
              <a:srgbClr val="663300"/>
            </a:solidFill>
            <a:prstDash val="solid"/>
            <a:extLst>
              <a:ext uri="{C807C97D-BFC1-408E-A445-0C87EB9F89A2}">
                <ask:lineSketchStyleProps xmlns:ask="http://schemas.microsoft.com/office/drawing/2018/sketchyshapes" sd="1219033472">
                  <a:custGeom>
                    <a:avLst/>
                    <a:gdLst>
                      <a:gd name="connsiteX0" fmla="*/ 0 w 11201400"/>
                      <a:gd name="connsiteY0" fmla="*/ 0 h 5029200"/>
                      <a:gd name="connsiteX1" fmla="*/ 365519 w 11201400"/>
                      <a:gd name="connsiteY1" fmla="*/ 0 h 5029200"/>
                      <a:gd name="connsiteX2" fmla="*/ 955067 w 11201400"/>
                      <a:gd name="connsiteY2" fmla="*/ 0 h 5029200"/>
                      <a:gd name="connsiteX3" fmla="*/ 1544614 w 11201400"/>
                      <a:gd name="connsiteY3" fmla="*/ 0 h 5029200"/>
                      <a:gd name="connsiteX4" fmla="*/ 1798119 w 11201400"/>
                      <a:gd name="connsiteY4" fmla="*/ 0 h 5029200"/>
                      <a:gd name="connsiteX5" fmla="*/ 2499681 w 11201400"/>
                      <a:gd name="connsiteY5" fmla="*/ 0 h 5029200"/>
                      <a:gd name="connsiteX6" fmla="*/ 2753186 w 11201400"/>
                      <a:gd name="connsiteY6" fmla="*/ 0 h 5029200"/>
                      <a:gd name="connsiteX7" fmla="*/ 3342734 w 11201400"/>
                      <a:gd name="connsiteY7" fmla="*/ 0 h 5029200"/>
                      <a:gd name="connsiteX8" fmla="*/ 4156309 w 11201400"/>
                      <a:gd name="connsiteY8" fmla="*/ 0 h 5029200"/>
                      <a:gd name="connsiteX9" fmla="*/ 4969884 w 11201400"/>
                      <a:gd name="connsiteY9" fmla="*/ 0 h 5029200"/>
                      <a:gd name="connsiteX10" fmla="*/ 5671446 w 11201400"/>
                      <a:gd name="connsiteY10" fmla="*/ 0 h 5029200"/>
                      <a:gd name="connsiteX11" fmla="*/ 6148979 w 11201400"/>
                      <a:gd name="connsiteY11" fmla="*/ 0 h 5029200"/>
                      <a:gd name="connsiteX12" fmla="*/ 6402484 w 11201400"/>
                      <a:gd name="connsiteY12" fmla="*/ 0 h 5029200"/>
                      <a:gd name="connsiteX13" fmla="*/ 6880018 w 11201400"/>
                      <a:gd name="connsiteY13" fmla="*/ 0 h 5029200"/>
                      <a:gd name="connsiteX14" fmla="*/ 7581579 w 11201400"/>
                      <a:gd name="connsiteY14" fmla="*/ 0 h 5029200"/>
                      <a:gd name="connsiteX15" fmla="*/ 8395155 w 11201400"/>
                      <a:gd name="connsiteY15" fmla="*/ 0 h 5029200"/>
                      <a:gd name="connsiteX16" fmla="*/ 8648660 w 11201400"/>
                      <a:gd name="connsiteY16" fmla="*/ 0 h 5029200"/>
                      <a:gd name="connsiteX17" fmla="*/ 8902165 w 11201400"/>
                      <a:gd name="connsiteY17" fmla="*/ 0 h 5029200"/>
                      <a:gd name="connsiteX18" fmla="*/ 9715741 w 11201400"/>
                      <a:gd name="connsiteY18" fmla="*/ 0 h 5029200"/>
                      <a:gd name="connsiteX19" fmla="*/ 9969246 w 11201400"/>
                      <a:gd name="connsiteY19" fmla="*/ 0 h 5029200"/>
                      <a:gd name="connsiteX20" fmla="*/ 10558793 w 11201400"/>
                      <a:gd name="connsiteY20" fmla="*/ 0 h 5029200"/>
                      <a:gd name="connsiteX21" fmla="*/ 11201400 w 11201400"/>
                      <a:gd name="connsiteY21" fmla="*/ 0 h 5029200"/>
                      <a:gd name="connsiteX22" fmla="*/ 11201400 w 11201400"/>
                      <a:gd name="connsiteY22" fmla="*/ 458216 h 5029200"/>
                      <a:gd name="connsiteX23" fmla="*/ 11201400 w 11201400"/>
                      <a:gd name="connsiteY23" fmla="*/ 1117600 h 5029200"/>
                      <a:gd name="connsiteX24" fmla="*/ 11201400 w 11201400"/>
                      <a:gd name="connsiteY24" fmla="*/ 1776984 h 5029200"/>
                      <a:gd name="connsiteX25" fmla="*/ 11201400 w 11201400"/>
                      <a:gd name="connsiteY25" fmla="*/ 2184908 h 5029200"/>
                      <a:gd name="connsiteX26" fmla="*/ 11201400 w 11201400"/>
                      <a:gd name="connsiteY26" fmla="*/ 2743708 h 5029200"/>
                      <a:gd name="connsiteX27" fmla="*/ 11201400 w 11201400"/>
                      <a:gd name="connsiteY27" fmla="*/ 3252216 h 5029200"/>
                      <a:gd name="connsiteX28" fmla="*/ 11201400 w 11201400"/>
                      <a:gd name="connsiteY28" fmla="*/ 3760724 h 5029200"/>
                      <a:gd name="connsiteX29" fmla="*/ 11201400 w 11201400"/>
                      <a:gd name="connsiteY29" fmla="*/ 4269232 h 5029200"/>
                      <a:gd name="connsiteX30" fmla="*/ 11201400 w 11201400"/>
                      <a:gd name="connsiteY30" fmla="*/ 5029200 h 5029200"/>
                      <a:gd name="connsiteX31" fmla="*/ 10387825 w 11201400"/>
                      <a:gd name="connsiteY31" fmla="*/ 5029200 h 5029200"/>
                      <a:gd name="connsiteX32" fmla="*/ 9574249 w 11201400"/>
                      <a:gd name="connsiteY32" fmla="*/ 5029200 h 5029200"/>
                      <a:gd name="connsiteX33" fmla="*/ 8984702 w 11201400"/>
                      <a:gd name="connsiteY33" fmla="*/ 5029200 h 5029200"/>
                      <a:gd name="connsiteX34" fmla="*/ 8171127 w 11201400"/>
                      <a:gd name="connsiteY34" fmla="*/ 5029200 h 5029200"/>
                      <a:gd name="connsiteX35" fmla="*/ 7357551 w 11201400"/>
                      <a:gd name="connsiteY35" fmla="*/ 5029200 h 5029200"/>
                      <a:gd name="connsiteX36" fmla="*/ 6992032 w 11201400"/>
                      <a:gd name="connsiteY36" fmla="*/ 5029200 h 5029200"/>
                      <a:gd name="connsiteX37" fmla="*/ 6514498 w 11201400"/>
                      <a:gd name="connsiteY37" fmla="*/ 5029200 h 5029200"/>
                      <a:gd name="connsiteX38" fmla="*/ 5924951 w 11201400"/>
                      <a:gd name="connsiteY38" fmla="*/ 5029200 h 5029200"/>
                      <a:gd name="connsiteX39" fmla="*/ 5335404 w 11201400"/>
                      <a:gd name="connsiteY39" fmla="*/ 5029200 h 5029200"/>
                      <a:gd name="connsiteX40" fmla="*/ 4633842 w 11201400"/>
                      <a:gd name="connsiteY40" fmla="*/ 5029200 h 5029200"/>
                      <a:gd name="connsiteX41" fmla="*/ 4268323 w 11201400"/>
                      <a:gd name="connsiteY41" fmla="*/ 5029200 h 5029200"/>
                      <a:gd name="connsiteX42" fmla="*/ 3902804 w 11201400"/>
                      <a:gd name="connsiteY42" fmla="*/ 5029200 h 5029200"/>
                      <a:gd name="connsiteX43" fmla="*/ 3089228 w 11201400"/>
                      <a:gd name="connsiteY43" fmla="*/ 5029200 h 5029200"/>
                      <a:gd name="connsiteX44" fmla="*/ 2275653 w 11201400"/>
                      <a:gd name="connsiteY44" fmla="*/ 5029200 h 5029200"/>
                      <a:gd name="connsiteX45" fmla="*/ 1686105 w 11201400"/>
                      <a:gd name="connsiteY45" fmla="*/ 5029200 h 5029200"/>
                      <a:gd name="connsiteX46" fmla="*/ 1432600 w 11201400"/>
                      <a:gd name="connsiteY46" fmla="*/ 5029200 h 5029200"/>
                      <a:gd name="connsiteX47" fmla="*/ 1179095 w 11201400"/>
                      <a:gd name="connsiteY47" fmla="*/ 5029200 h 5029200"/>
                      <a:gd name="connsiteX48" fmla="*/ 0 w 11201400"/>
                      <a:gd name="connsiteY48" fmla="*/ 5029200 h 5029200"/>
                      <a:gd name="connsiteX49" fmla="*/ 0 w 11201400"/>
                      <a:gd name="connsiteY49" fmla="*/ 4520692 h 5029200"/>
                      <a:gd name="connsiteX50" fmla="*/ 0 w 11201400"/>
                      <a:gd name="connsiteY50" fmla="*/ 4012184 h 5029200"/>
                      <a:gd name="connsiteX51" fmla="*/ 0 w 11201400"/>
                      <a:gd name="connsiteY51" fmla="*/ 3503676 h 5029200"/>
                      <a:gd name="connsiteX52" fmla="*/ 0 w 11201400"/>
                      <a:gd name="connsiteY52" fmla="*/ 3095752 h 5029200"/>
                      <a:gd name="connsiteX53" fmla="*/ 0 w 11201400"/>
                      <a:gd name="connsiteY53" fmla="*/ 2687828 h 5029200"/>
                      <a:gd name="connsiteX54" fmla="*/ 0 w 11201400"/>
                      <a:gd name="connsiteY54" fmla="*/ 2279904 h 5029200"/>
                      <a:gd name="connsiteX55" fmla="*/ 0 w 11201400"/>
                      <a:gd name="connsiteY55" fmla="*/ 1871980 h 5029200"/>
                      <a:gd name="connsiteX56" fmla="*/ 0 w 11201400"/>
                      <a:gd name="connsiteY56" fmla="*/ 1464056 h 5029200"/>
                      <a:gd name="connsiteX57" fmla="*/ 0 w 11201400"/>
                      <a:gd name="connsiteY57" fmla="*/ 955548 h 5029200"/>
                      <a:gd name="connsiteX58" fmla="*/ 0 w 11201400"/>
                      <a:gd name="connsiteY58" fmla="*/ 547624 h 5029200"/>
                      <a:gd name="connsiteX59" fmla="*/ 0 w 11201400"/>
                      <a:gd name="connsiteY59"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01400" h="5029200" fill="none" extrusionOk="0">
                        <a:moveTo>
                          <a:pt x="0" y="0"/>
                        </a:moveTo>
                        <a:cubicBezTo>
                          <a:pt x="128083" y="-6296"/>
                          <a:pt x="258703" y="2391"/>
                          <a:pt x="365519" y="0"/>
                        </a:cubicBezTo>
                        <a:cubicBezTo>
                          <a:pt x="472335" y="-2391"/>
                          <a:pt x="777369" y="66927"/>
                          <a:pt x="955067" y="0"/>
                        </a:cubicBezTo>
                        <a:cubicBezTo>
                          <a:pt x="1132765" y="-66927"/>
                          <a:pt x="1386485" y="65079"/>
                          <a:pt x="1544614" y="0"/>
                        </a:cubicBezTo>
                        <a:cubicBezTo>
                          <a:pt x="1702743" y="-65079"/>
                          <a:pt x="1675331" y="23139"/>
                          <a:pt x="1798119" y="0"/>
                        </a:cubicBezTo>
                        <a:cubicBezTo>
                          <a:pt x="1920907" y="-23139"/>
                          <a:pt x="2170375" y="64098"/>
                          <a:pt x="2499681" y="0"/>
                        </a:cubicBezTo>
                        <a:cubicBezTo>
                          <a:pt x="2828987" y="-64098"/>
                          <a:pt x="2681275" y="17397"/>
                          <a:pt x="2753186" y="0"/>
                        </a:cubicBezTo>
                        <a:cubicBezTo>
                          <a:pt x="2825098" y="-17397"/>
                          <a:pt x="3067645" y="11964"/>
                          <a:pt x="3342734" y="0"/>
                        </a:cubicBezTo>
                        <a:cubicBezTo>
                          <a:pt x="3617823" y="-11964"/>
                          <a:pt x="3975278" y="30116"/>
                          <a:pt x="4156309" y="0"/>
                        </a:cubicBezTo>
                        <a:cubicBezTo>
                          <a:pt x="4337340" y="-30116"/>
                          <a:pt x="4595947" y="77503"/>
                          <a:pt x="4969884" y="0"/>
                        </a:cubicBezTo>
                        <a:cubicBezTo>
                          <a:pt x="5343821" y="-77503"/>
                          <a:pt x="5431244" y="75547"/>
                          <a:pt x="5671446" y="0"/>
                        </a:cubicBezTo>
                        <a:cubicBezTo>
                          <a:pt x="5911648" y="-75547"/>
                          <a:pt x="5941781" y="30802"/>
                          <a:pt x="6148979" y="0"/>
                        </a:cubicBezTo>
                        <a:cubicBezTo>
                          <a:pt x="6356177" y="-30802"/>
                          <a:pt x="6282100" y="23972"/>
                          <a:pt x="6402484" y="0"/>
                        </a:cubicBezTo>
                        <a:cubicBezTo>
                          <a:pt x="6522869" y="-23972"/>
                          <a:pt x="6713111" y="10631"/>
                          <a:pt x="6880018" y="0"/>
                        </a:cubicBezTo>
                        <a:cubicBezTo>
                          <a:pt x="7046925" y="-10631"/>
                          <a:pt x="7423500" y="72453"/>
                          <a:pt x="7581579" y="0"/>
                        </a:cubicBezTo>
                        <a:cubicBezTo>
                          <a:pt x="7739658" y="-72453"/>
                          <a:pt x="8201860" y="66713"/>
                          <a:pt x="8395155" y="0"/>
                        </a:cubicBezTo>
                        <a:cubicBezTo>
                          <a:pt x="8588450" y="-66713"/>
                          <a:pt x="8575185" y="10658"/>
                          <a:pt x="8648660" y="0"/>
                        </a:cubicBezTo>
                        <a:cubicBezTo>
                          <a:pt x="8722136" y="-10658"/>
                          <a:pt x="8846096" y="21345"/>
                          <a:pt x="8902165" y="0"/>
                        </a:cubicBezTo>
                        <a:cubicBezTo>
                          <a:pt x="8958234" y="-21345"/>
                          <a:pt x="9391730" y="34196"/>
                          <a:pt x="9715741" y="0"/>
                        </a:cubicBezTo>
                        <a:cubicBezTo>
                          <a:pt x="10039752" y="-34196"/>
                          <a:pt x="9867775" y="26319"/>
                          <a:pt x="9969246" y="0"/>
                        </a:cubicBezTo>
                        <a:cubicBezTo>
                          <a:pt x="10070717" y="-26319"/>
                          <a:pt x="10291351" y="8673"/>
                          <a:pt x="10558793" y="0"/>
                        </a:cubicBezTo>
                        <a:cubicBezTo>
                          <a:pt x="10826235" y="-8673"/>
                          <a:pt x="10907930" y="63762"/>
                          <a:pt x="11201400" y="0"/>
                        </a:cubicBezTo>
                        <a:cubicBezTo>
                          <a:pt x="11232824" y="192863"/>
                          <a:pt x="11156146" y="288148"/>
                          <a:pt x="11201400" y="458216"/>
                        </a:cubicBezTo>
                        <a:cubicBezTo>
                          <a:pt x="11246654" y="628284"/>
                          <a:pt x="11171793" y="924171"/>
                          <a:pt x="11201400" y="1117600"/>
                        </a:cubicBezTo>
                        <a:cubicBezTo>
                          <a:pt x="11231007" y="1311029"/>
                          <a:pt x="11162361" y="1482774"/>
                          <a:pt x="11201400" y="1776984"/>
                        </a:cubicBezTo>
                        <a:cubicBezTo>
                          <a:pt x="11240439" y="2071194"/>
                          <a:pt x="11185108" y="2025423"/>
                          <a:pt x="11201400" y="2184908"/>
                        </a:cubicBezTo>
                        <a:cubicBezTo>
                          <a:pt x="11217692" y="2344393"/>
                          <a:pt x="11140240" y="2480108"/>
                          <a:pt x="11201400" y="2743708"/>
                        </a:cubicBezTo>
                        <a:cubicBezTo>
                          <a:pt x="11262560" y="3007308"/>
                          <a:pt x="11150511" y="3127108"/>
                          <a:pt x="11201400" y="3252216"/>
                        </a:cubicBezTo>
                        <a:cubicBezTo>
                          <a:pt x="11252289" y="3377324"/>
                          <a:pt x="11195386" y="3612758"/>
                          <a:pt x="11201400" y="3760724"/>
                        </a:cubicBezTo>
                        <a:cubicBezTo>
                          <a:pt x="11207414" y="3908690"/>
                          <a:pt x="11154478" y="4164242"/>
                          <a:pt x="11201400" y="4269232"/>
                        </a:cubicBezTo>
                        <a:cubicBezTo>
                          <a:pt x="11248322" y="4374222"/>
                          <a:pt x="11132664" y="4690746"/>
                          <a:pt x="11201400" y="5029200"/>
                        </a:cubicBezTo>
                        <a:cubicBezTo>
                          <a:pt x="10910999" y="5082307"/>
                          <a:pt x="10582930" y="5017833"/>
                          <a:pt x="10387825" y="5029200"/>
                        </a:cubicBezTo>
                        <a:cubicBezTo>
                          <a:pt x="10192720" y="5040567"/>
                          <a:pt x="9873797" y="5027685"/>
                          <a:pt x="9574249" y="5029200"/>
                        </a:cubicBezTo>
                        <a:cubicBezTo>
                          <a:pt x="9274701" y="5030715"/>
                          <a:pt x="9137757" y="5017196"/>
                          <a:pt x="8984702" y="5029200"/>
                        </a:cubicBezTo>
                        <a:cubicBezTo>
                          <a:pt x="8831647" y="5041204"/>
                          <a:pt x="8537926" y="5002959"/>
                          <a:pt x="8171127" y="5029200"/>
                        </a:cubicBezTo>
                        <a:cubicBezTo>
                          <a:pt x="7804328" y="5055441"/>
                          <a:pt x="7702377" y="4963565"/>
                          <a:pt x="7357551" y="5029200"/>
                        </a:cubicBezTo>
                        <a:cubicBezTo>
                          <a:pt x="7012725" y="5094835"/>
                          <a:pt x="7155422" y="4997466"/>
                          <a:pt x="6992032" y="5029200"/>
                        </a:cubicBezTo>
                        <a:cubicBezTo>
                          <a:pt x="6828642" y="5060934"/>
                          <a:pt x="6689758" y="5020119"/>
                          <a:pt x="6514498" y="5029200"/>
                        </a:cubicBezTo>
                        <a:cubicBezTo>
                          <a:pt x="6339238" y="5038281"/>
                          <a:pt x="6154094" y="4981409"/>
                          <a:pt x="5924951" y="5029200"/>
                        </a:cubicBezTo>
                        <a:cubicBezTo>
                          <a:pt x="5695808" y="5076991"/>
                          <a:pt x="5539043" y="4975131"/>
                          <a:pt x="5335404" y="5029200"/>
                        </a:cubicBezTo>
                        <a:cubicBezTo>
                          <a:pt x="5131765" y="5083269"/>
                          <a:pt x="4873334" y="5015169"/>
                          <a:pt x="4633842" y="5029200"/>
                        </a:cubicBezTo>
                        <a:cubicBezTo>
                          <a:pt x="4394350" y="5043231"/>
                          <a:pt x="4354815" y="5019728"/>
                          <a:pt x="4268323" y="5029200"/>
                        </a:cubicBezTo>
                        <a:cubicBezTo>
                          <a:pt x="4181831" y="5038672"/>
                          <a:pt x="4046461" y="5013331"/>
                          <a:pt x="3902804" y="5029200"/>
                        </a:cubicBezTo>
                        <a:cubicBezTo>
                          <a:pt x="3759147" y="5045069"/>
                          <a:pt x="3344059" y="5001079"/>
                          <a:pt x="3089228" y="5029200"/>
                        </a:cubicBezTo>
                        <a:cubicBezTo>
                          <a:pt x="2834397" y="5057321"/>
                          <a:pt x="2485433" y="4983922"/>
                          <a:pt x="2275653" y="5029200"/>
                        </a:cubicBezTo>
                        <a:cubicBezTo>
                          <a:pt x="2065874" y="5074478"/>
                          <a:pt x="1923551" y="5009950"/>
                          <a:pt x="1686105" y="5029200"/>
                        </a:cubicBezTo>
                        <a:cubicBezTo>
                          <a:pt x="1448659" y="5048450"/>
                          <a:pt x="1502780" y="5013767"/>
                          <a:pt x="1432600" y="5029200"/>
                        </a:cubicBezTo>
                        <a:cubicBezTo>
                          <a:pt x="1362421" y="5044633"/>
                          <a:pt x="1302893" y="5012956"/>
                          <a:pt x="1179095" y="5029200"/>
                        </a:cubicBezTo>
                        <a:cubicBezTo>
                          <a:pt x="1055297" y="5045444"/>
                          <a:pt x="588260" y="4992569"/>
                          <a:pt x="0" y="5029200"/>
                        </a:cubicBezTo>
                        <a:cubicBezTo>
                          <a:pt x="-9503" y="4826079"/>
                          <a:pt x="6816" y="4672920"/>
                          <a:pt x="0" y="4520692"/>
                        </a:cubicBezTo>
                        <a:cubicBezTo>
                          <a:pt x="-6816" y="4368464"/>
                          <a:pt x="34748" y="4231720"/>
                          <a:pt x="0" y="4012184"/>
                        </a:cubicBezTo>
                        <a:cubicBezTo>
                          <a:pt x="-34748" y="3792648"/>
                          <a:pt x="48313" y="3620807"/>
                          <a:pt x="0" y="3503676"/>
                        </a:cubicBezTo>
                        <a:cubicBezTo>
                          <a:pt x="-48313" y="3386545"/>
                          <a:pt x="15230" y="3184980"/>
                          <a:pt x="0" y="3095752"/>
                        </a:cubicBezTo>
                        <a:cubicBezTo>
                          <a:pt x="-15230" y="3006524"/>
                          <a:pt x="31445" y="2799897"/>
                          <a:pt x="0" y="2687828"/>
                        </a:cubicBezTo>
                        <a:cubicBezTo>
                          <a:pt x="-31445" y="2575759"/>
                          <a:pt x="30819" y="2443461"/>
                          <a:pt x="0" y="2279904"/>
                        </a:cubicBezTo>
                        <a:cubicBezTo>
                          <a:pt x="-30819" y="2116347"/>
                          <a:pt x="41095" y="2054815"/>
                          <a:pt x="0" y="1871980"/>
                        </a:cubicBezTo>
                        <a:cubicBezTo>
                          <a:pt x="-41095" y="1689145"/>
                          <a:pt x="8346" y="1643954"/>
                          <a:pt x="0" y="1464056"/>
                        </a:cubicBezTo>
                        <a:cubicBezTo>
                          <a:pt x="-8346" y="1284158"/>
                          <a:pt x="21971" y="1085495"/>
                          <a:pt x="0" y="955548"/>
                        </a:cubicBezTo>
                        <a:cubicBezTo>
                          <a:pt x="-21971" y="825601"/>
                          <a:pt x="25707" y="643357"/>
                          <a:pt x="0" y="547624"/>
                        </a:cubicBezTo>
                        <a:cubicBezTo>
                          <a:pt x="-25707" y="451891"/>
                          <a:pt x="55845" y="151825"/>
                          <a:pt x="0" y="0"/>
                        </a:cubicBezTo>
                        <a:close/>
                      </a:path>
                      <a:path w="11201400" h="5029200" stroke="0" extrusionOk="0">
                        <a:moveTo>
                          <a:pt x="0" y="0"/>
                        </a:moveTo>
                        <a:cubicBezTo>
                          <a:pt x="184974" y="-31413"/>
                          <a:pt x="309652" y="4513"/>
                          <a:pt x="477533" y="0"/>
                        </a:cubicBezTo>
                        <a:cubicBezTo>
                          <a:pt x="645414" y="-4513"/>
                          <a:pt x="633635" y="4088"/>
                          <a:pt x="731039" y="0"/>
                        </a:cubicBezTo>
                        <a:cubicBezTo>
                          <a:pt x="828443" y="-4088"/>
                          <a:pt x="1268308" y="9575"/>
                          <a:pt x="1544614" y="0"/>
                        </a:cubicBezTo>
                        <a:cubicBezTo>
                          <a:pt x="1820920" y="-9575"/>
                          <a:pt x="1848903" y="31276"/>
                          <a:pt x="2022147" y="0"/>
                        </a:cubicBezTo>
                        <a:cubicBezTo>
                          <a:pt x="2195391" y="-31276"/>
                          <a:pt x="2329339" y="17901"/>
                          <a:pt x="2499681" y="0"/>
                        </a:cubicBezTo>
                        <a:cubicBezTo>
                          <a:pt x="2670023" y="-17901"/>
                          <a:pt x="3133603" y="51997"/>
                          <a:pt x="3313256" y="0"/>
                        </a:cubicBezTo>
                        <a:cubicBezTo>
                          <a:pt x="3492910" y="-51997"/>
                          <a:pt x="3589133" y="18401"/>
                          <a:pt x="3678776" y="0"/>
                        </a:cubicBezTo>
                        <a:cubicBezTo>
                          <a:pt x="3768419" y="-18401"/>
                          <a:pt x="4279651" y="81582"/>
                          <a:pt x="4492351" y="0"/>
                        </a:cubicBezTo>
                        <a:cubicBezTo>
                          <a:pt x="4705052" y="-81582"/>
                          <a:pt x="5132592" y="12856"/>
                          <a:pt x="5305926" y="0"/>
                        </a:cubicBezTo>
                        <a:cubicBezTo>
                          <a:pt x="5479260" y="-12856"/>
                          <a:pt x="5732551" y="16861"/>
                          <a:pt x="5895474" y="0"/>
                        </a:cubicBezTo>
                        <a:cubicBezTo>
                          <a:pt x="6058397" y="-16861"/>
                          <a:pt x="6528698" y="36471"/>
                          <a:pt x="6709049" y="0"/>
                        </a:cubicBezTo>
                        <a:cubicBezTo>
                          <a:pt x="6889401" y="-36471"/>
                          <a:pt x="7006070" y="39203"/>
                          <a:pt x="7186582" y="0"/>
                        </a:cubicBezTo>
                        <a:cubicBezTo>
                          <a:pt x="7367094" y="-39203"/>
                          <a:pt x="7504117" y="45910"/>
                          <a:pt x="7664116" y="0"/>
                        </a:cubicBezTo>
                        <a:cubicBezTo>
                          <a:pt x="7824115" y="-45910"/>
                          <a:pt x="8045510" y="24117"/>
                          <a:pt x="8365677" y="0"/>
                        </a:cubicBezTo>
                        <a:cubicBezTo>
                          <a:pt x="8685844" y="-24117"/>
                          <a:pt x="8691548" y="33954"/>
                          <a:pt x="8843211" y="0"/>
                        </a:cubicBezTo>
                        <a:cubicBezTo>
                          <a:pt x="8994874" y="-33954"/>
                          <a:pt x="9447867" y="4254"/>
                          <a:pt x="9656786" y="0"/>
                        </a:cubicBezTo>
                        <a:cubicBezTo>
                          <a:pt x="9865705" y="-4254"/>
                          <a:pt x="10160716" y="77239"/>
                          <a:pt x="10470361" y="0"/>
                        </a:cubicBezTo>
                        <a:cubicBezTo>
                          <a:pt x="10780006" y="-77239"/>
                          <a:pt x="11052490" y="63151"/>
                          <a:pt x="11201400" y="0"/>
                        </a:cubicBezTo>
                        <a:cubicBezTo>
                          <a:pt x="11250445" y="205243"/>
                          <a:pt x="11147439" y="297694"/>
                          <a:pt x="11201400" y="508508"/>
                        </a:cubicBezTo>
                        <a:cubicBezTo>
                          <a:pt x="11255361" y="719322"/>
                          <a:pt x="11169053" y="774660"/>
                          <a:pt x="11201400" y="916432"/>
                        </a:cubicBezTo>
                        <a:cubicBezTo>
                          <a:pt x="11233747" y="1058204"/>
                          <a:pt x="11146902" y="1200704"/>
                          <a:pt x="11201400" y="1374648"/>
                        </a:cubicBezTo>
                        <a:cubicBezTo>
                          <a:pt x="11255898" y="1548592"/>
                          <a:pt x="11171166" y="1829397"/>
                          <a:pt x="11201400" y="1983740"/>
                        </a:cubicBezTo>
                        <a:cubicBezTo>
                          <a:pt x="11231634" y="2138083"/>
                          <a:pt x="11196998" y="2328673"/>
                          <a:pt x="11201400" y="2492248"/>
                        </a:cubicBezTo>
                        <a:cubicBezTo>
                          <a:pt x="11205802" y="2655823"/>
                          <a:pt x="11172910" y="2851035"/>
                          <a:pt x="11201400" y="2950464"/>
                        </a:cubicBezTo>
                        <a:cubicBezTo>
                          <a:pt x="11229890" y="3049893"/>
                          <a:pt x="11137580" y="3375872"/>
                          <a:pt x="11201400" y="3559556"/>
                        </a:cubicBezTo>
                        <a:cubicBezTo>
                          <a:pt x="11265220" y="3743240"/>
                          <a:pt x="11136876" y="3933020"/>
                          <a:pt x="11201400" y="4118356"/>
                        </a:cubicBezTo>
                        <a:cubicBezTo>
                          <a:pt x="11265924" y="4303692"/>
                          <a:pt x="11155883" y="4603082"/>
                          <a:pt x="11201400" y="5029200"/>
                        </a:cubicBezTo>
                        <a:cubicBezTo>
                          <a:pt x="10899711" y="5091161"/>
                          <a:pt x="10649265" y="4938932"/>
                          <a:pt x="10387825" y="5029200"/>
                        </a:cubicBezTo>
                        <a:cubicBezTo>
                          <a:pt x="10126385" y="5119468"/>
                          <a:pt x="9887954" y="5022694"/>
                          <a:pt x="9686263" y="5029200"/>
                        </a:cubicBezTo>
                        <a:cubicBezTo>
                          <a:pt x="9484572" y="5035706"/>
                          <a:pt x="9430695" y="4988166"/>
                          <a:pt x="9320744" y="5029200"/>
                        </a:cubicBezTo>
                        <a:cubicBezTo>
                          <a:pt x="9210793" y="5070234"/>
                          <a:pt x="8903290" y="4958283"/>
                          <a:pt x="8619183" y="5029200"/>
                        </a:cubicBezTo>
                        <a:cubicBezTo>
                          <a:pt x="8335076" y="5100117"/>
                          <a:pt x="8442249" y="5017497"/>
                          <a:pt x="8365677" y="5029200"/>
                        </a:cubicBezTo>
                        <a:cubicBezTo>
                          <a:pt x="8289105" y="5040903"/>
                          <a:pt x="7813984" y="5017581"/>
                          <a:pt x="7664116" y="5029200"/>
                        </a:cubicBezTo>
                        <a:cubicBezTo>
                          <a:pt x="7514248" y="5040819"/>
                          <a:pt x="7469332" y="4995712"/>
                          <a:pt x="7298596" y="5029200"/>
                        </a:cubicBezTo>
                        <a:cubicBezTo>
                          <a:pt x="7127860" y="5062688"/>
                          <a:pt x="7132325" y="5016806"/>
                          <a:pt x="7045091" y="5029200"/>
                        </a:cubicBezTo>
                        <a:cubicBezTo>
                          <a:pt x="6957858" y="5041594"/>
                          <a:pt x="6817462" y="5026154"/>
                          <a:pt x="6679572" y="5029200"/>
                        </a:cubicBezTo>
                        <a:cubicBezTo>
                          <a:pt x="6541682" y="5032246"/>
                          <a:pt x="6246064" y="4976507"/>
                          <a:pt x="5978010" y="5029200"/>
                        </a:cubicBezTo>
                        <a:cubicBezTo>
                          <a:pt x="5709956" y="5081893"/>
                          <a:pt x="5755865" y="5009375"/>
                          <a:pt x="5612491" y="5029200"/>
                        </a:cubicBezTo>
                        <a:cubicBezTo>
                          <a:pt x="5469117" y="5049025"/>
                          <a:pt x="5432314" y="5015905"/>
                          <a:pt x="5358986" y="5029200"/>
                        </a:cubicBezTo>
                        <a:cubicBezTo>
                          <a:pt x="5285658" y="5042495"/>
                          <a:pt x="5109490" y="4989265"/>
                          <a:pt x="4993466" y="5029200"/>
                        </a:cubicBezTo>
                        <a:cubicBezTo>
                          <a:pt x="4877442" y="5069135"/>
                          <a:pt x="4738070" y="4997893"/>
                          <a:pt x="4515933" y="5029200"/>
                        </a:cubicBezTo>
                        <a:cubicBezTo>
                          <a:pt x="4293796" y="5060507"/>
                          <a:pt x="4084713" y="4979348"/>
                          <a:pt x="3926385" y="5029200"/>
                        </a:cubicBezTo>
                        <a:cubicBezTo>
                          <a:pt x="3768057" y="5079052"/>
                          <a:pt x="3656095" y="4985564"/>
                          <a:pt x="3560866" y="5029200"/>
                        </a:cubicBezTo>
                        <a:cubicBezTo>
                          <a:pt x="3465637" y="5072836"/>
                          <a:pt x="3020303" y="4945340"/>
                          <a:pt x="2747291" y="5029200"/>
                        </a:cubicBezTo>
                        <a:cubicBezTo>
                          <a:pt x="2474280" y="5113060"/>
                          <a:pt x="2403711" y="4973158"/>
                          <a:pt x="2157743" y="5029200"/>
                        </a:cubicBezTo>
                        <a:cubicBezTo>
                          <a:pt x="1911775" y="5085242"/>
                          <a:pt x="1596183" y="5005299"/>
                          <a:pt x="1344168" y="5029200"/>
                        </a:cubicBezTo>
                        <a:cubicBezTo>
                          <a:pt x="1092153" y="5053101"/>
                          <a:pt x="985945" y="4984276"/>
                          <a:pt x="642607" y="5029200"/>
                        </a:cubicBezTo>
                        <a:cubicBezTo>
                          <a:pt x="299269" y="5074124"/>
                          <a:pt x="255732" y="5010309"/>
                          <a:pt x="0" y="5029200"/>
                        </a:cubicBezTo>
                        <a:cubicBezTo>
                          <a:pt x="-60479" y="4838268"/>
                          <a:pt x="51474" y="4651494"/>
                          <a:pt x="0" y="4420108"/>
                        </a:cubicBezTo>
                        <a:cubicBezTo>
                          <a:pt x="-51474" y="4188722"/>
                          <a:pt x="50506" y="3946578"/>
                          <a:pt x="0" y="3811016"/>
                        </a:cubicBezTo>
                        <a:cubicBezTo>
                          <a:pt x="-50506" y="3675454"/>
                          <a:pt x="57298" y="3484806"/>
                          <a:pt x="0" y="3252216"/>
                        </a:cubicBezTo>
                        <a:cubicBezTo>
                          <a:pt x="-57298" y="3019626"/>
                          <a:pt x="38976" y="2884126"/>
                          <a:pt x="0" y="2592832"/>
                        </a:cubicBezTo>
                        <a:cubicBezTo>
                          <a:pt x="-38976" y="2301538"/>
                          <a:pt x="24818" y="2143873"/>
                          <a:pt x="0" y="1933448"/>
                        </a:cubicBezTo>
                        <a:cubicBezTo>
                          <a:pt x="-24818" y="1723023"/>
                          <a:pt x="45872" y="1523659"/>
                          <a:pt x="0" y="1324356"/>
                        </a:cubicBezTo>
                        <a:cubicBezTo>
                          <a:pt x="-45872" y="1125053"/>
                          <a:pt x="61943" y="842802"/>
                          <a:pt x="0" y="715264"/>
                        </a:cubicBezTo>
                        <a:cubicBezTo>
                          <a:pt x="-61943" y="587726"/>
                          <a:pt x="66499" y="1758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anchor="ctr">
            <a:normAutofit/>
          </a:bodyPr>
          <a:lstStyle/>
          <a:p>
            <a:pPr>
              <a:lnSpc>
                <a:spcPct val="100000"/>
              </a:lnSpc>
              <a:spcBef>
                <a:spcPts val="600"/>
              </a:spcBef>
              <a:buClr>
                <a:schemeClr val="bg1"/>
              </a:buClr>
            </a:pPr>
            <a:r>
              <a:rPr lang="en-US" sz="2800" dirty="0">
                <a:solidFill>
                  <a:schemeClr val="bg1"/>
                </a:solidFill>
                <a:effectLst/>
                <a:latin typeface="Calibri" panose="020F0502020204030204" pitchFamily="34" charset="0"/>
              </a:rPr>
              <a:t>ATRI EDC is subject to multiple Federal regulations</a:t>
            </a:r>
          </a:p>
          <a:p>
            <a:pPr>
              <a:lnSpc>
                <a:spcPct val="100000"/>
              </a:lnSpc>
              <a:spcBef>
                <a:spcPts val="600"/>
              </a:spcBef>
              <a:buClr>
                <a:schemeClr val="bg1"/>
              </a:buClr>
            </a:pPr>
            <a:endParaRPr lang="en-US" sz="2800" dirty="0">
              <a:solidFill>
                <a:schemeClr val="bg1"/>
              </a:solidFill>
              <a:effectLst/>
              <a:latin typeface="Calibri" panose="020F0502020204030204" pitchFamily="34" charset="0"/>
            </a:endParaRPr>
          </a:p>
          <a:p>
            <a:pPr>
              <a:lnSpc>
                <a:spcPct val="100000"/>
              </a:lnSpc>
              <a:spcBef>
                <a:spcPts val="600"/>
              </a:spcBef>
              <a:buClr>
                <a:schemeClr val="bg1"/>
              </a:buClr>
            </a:pPr>
            <a:r>
              <a:rPr lang="en-US" sz="2800" dirty="0">
                <a:solidFill>
                  <a:schemeClr val="bg1"/>
                </a:solidFill>
                <a:effectLst/>
                <a:latin typeface="Calibri" panose="020F0502020204030204" pitchFamily="34" charset="0"/>
              </a:rPr>
              <a:t>Focus on data Quality, Security, and Compliance</a:t>
            </a:r>
          </a:p>
          <a:p>
            <a:pPr lvl="1">
              <a:lnSpc>
                <a:spcPct val="100000"/>
              </a:lnSpc>
              <a:spcBef>
                <a:spcPts val="600"/>
              </a:spcBef>
              <a:buClr>
                <a:schemeClr val="bg1"/>
              </a:buClr>
            </a:pPr>
            <a:r>
              <a:rPr lang="en-US" sz="2800" dirty="0">
                <a:solidFill>
                  <a:schemeClr val="bg1"/>
                </a:solidFill>
                <a:effectLst/>
                <a:latin typeface="Calibri" panose="020F0502020204030204" pitchFamily="34" charset="0"/>
              </a:rPr>
              <a:t>21 CFR Part 11 compliant (Jan 2018)</a:t>
            </a:r>
            <a:endParaRPr lang="en-US" sz="2400" dirty="0">
              <a:solidFill>
                <a:schemeClr val="bg1"/>
              </a:solidFill>
              <a:effectLst/>
              <a:latin typeface="Calibri" panose="020F0502020204030204" pitchFamily="34" charset="0"/>
            </a:endParaRPr>
          </a:p>
          <a:p>
            <a:pPr lvl="2">
              <a:lnSpc>
                <a:spcPct val="100000"/>
              </a:lnSpc>
              <a:spcBef>
                <a:spcPts val="600"/>
              </a:spcBef>
              <a:buClr>
                <a:schemeClr val="bg1"/>
              </a:buClr>
            </a:pPr>
            <a:r>
              <a:rPr lang="en-US" sz="2400" dirty="0">
                <a:solidFill>
                  <a:schemeClr val="bg1"/>
                </a:solidFill>
                <a:effectLst/>
                <a:latin typeface="Calibri" panose="020F0502020204030204" pitchFamily="34" charset="0"/>
              </a:rPr>
              <a:t>Record keeping requirements</a:t>
            </a:r>
          </a:p>
          <a:p>
            <a:pPr lvl="2">
              <a:lnSpc>
                <a:spcPct val="100000"/>
              </a:lnSpc>
              <a:spcBef>
                <a:spcPts val="600"/>
              </a:spcBef>
              <a:buClr>
                <a:schemeClr val="bg1"/>
              </a:buClr>
            </a:pPr>
            <a:r>
              <a:rPr lang="en-US" sz="2400" dirty="0">
                <a:solidFill>
                  <a:schemeClr val="bg1"/>
                </a:solidFill>
                <a:effectLst/>
                <a:latin typeface="Calibri" panose="020F0502020204030204" pitchFamily="34" charset="0"/>
              </a:rPr>
              <a:t>Good software engineering practices</a:t>
            </a:r>
          </a:p>
          <a:p>
            <a:pPr lvl="2">
              <a:lnSpc>
                <a:spcPct val="100000"/>
              </a:lnSpc>
              <a:spcBef>
                <a:spcPts val="600"/>
              </a:spcBef>
              <a:buClr>
                <a:schemeClr val="bg1"/>
              </a:buClr>
            </a:pPr>
            <a:r>
              <a:rPr lang="en-US" sz="2400" dirty="0">
                <a:solidFill>
                  <a:schemeClr val="bg1"/>
                </a:solidFill>
                <a:effectLst/>
                <a:latin typeface="Calibri" panose="020F0502020204030204" pitchFamily="34" charset="0"/>
              </a:rPr>
              <a:t>Risk management</a:t>
            </a:r>
          </a:p>
          <a:p>
            <a:pPr lvl="2">
              <a:lnSpc>
                <a:spcPct val="100000"/>
              </a:lnSpc>
              <a:spcBef>
                <a:spcPts val="600"/>
              </a:spcBef>
              <a:buClr>
                <a:schemeClr val="bg1"/>
              </a:buClr>
            </a:pPr>
            <a:r>
              <a:rPr lang="en-US" sz="2400" dirty="0">
                <a:solidFill>
                  <a:schemeClr val="bg1"/>
                </a:solidFill>
                <a:effectLst/>
                <a:latin typeface="Calibri" panose="020F0502020204030204" pitchFamily="34" charset="0"/>
              </a:rPr>
              <a:t>Audit trailing</a:t>
            </a:r>
          </a:p>
          <a:p>
            <a:pPr lvl="1">
              <a:lnSpc>
                <a:spcPct val="100000"/>
              </a:lnSpc>
              <a:spcBef>
                <a:spcPts val="600"/>
              </a:spcBef>
              <a:buClr>
                <a:schemeClr val="bg1"/>
              </a:buClr>
            </a:pPr>
            <a:r>
              <a:rPr lang="en-US" sz="2400" dirty="0">
                <a:solidFill>
                  <a:schemeClr val="bg1"/>
                </a:solidFill>
                <a:effectLst/>
                <a:latin typeface="Calibri" panose="020F0502020204030204" pitchFamily="34" charset="0"/>
              </a:rPr>
              <a:t>HIPAA compliant (Dec 2018)</a:t>
            </a:r>
          </a:p>
        </p:txBody>
      </p:sp>
      <p:sp>
        <p:nvSpPr>
          <p:cNvPr id="2" name="TextBox 1"/>
          <p:cNvSpPr txBox="1"/>
          <p:nvPr/>
        </p:nvSpPr>
        <p:spPr>
          <a:xfrm>
            <a:off x="0" y="6516368"/>
            <a:ext cx="990600" cy="341632"/>
          </a:xfrm>
          <a:prstGeom prst="rect">
            <a:avLst/>
          </a:prstGeom>
          <a:noFill/>
        </p:spPr>
        <p:txBody>
          <a:bodyPr wrap="square" rtlCol="0">
            <a:spAutoFit/>
          </a:bodyPr>
          <a:lstStyle/>
          <a:p>
            <a:pPr>
              <a:lnSpc>
                <a:spcPct val="90000"/>
              </a:lnSpc>
            </a:pPr>
            <a:r>
              <a:rPr lang="en-US" sz="16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PNSQC</a:t>
            </a: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 ™</a:t>
            </a:r>
            <a:endParaRPr lang="en-US">
              <a:solidFill>
                <a:srgbClr val="F48634"/>
              </a:solidFill>
              <a:effectLst>
                <a:outerShdw blurRad="50800" dist="38100" dir="2700000" algn="tl">
                  <a:schemeClr val="bg2">
                    <a:lumMod val="50000"/>
                    <a:alpha val="43000"/>
                  </a:schemeClr>
                </a:outerShdw>
              </a:effectLst>
            </a:endParaRPr>
          </a:p>
        </p:txBody>
      </p:sp>
      <p:grpSp>
        <p:nvGrpSpPr>
          <p:cNvPr id="12" name="Group 11">
            <a:extLst>
              <a:ext uri="{FF2B5EF4-FFF2-40B4-BE49-F238E27FC236}">
                <a16:creationId xmlns:a16="http://schemas.microsoft.com/office/drawing/2014/main" id="{27A6805B-6AE7-444F-87BC-E2C185A54AE3}"/>
              </a:ext>
            </a:extLst>
          </p:cNvPr>
          <p:cNvGrpSpPr/>
          <p:nvPr/>
        </p:nvGrpSpPr>
        <p:grpSpPr>
          <a:xfrm>
            <a:off x="10684615" y="76200"/>
            <a:ext cx="1429597" cy="874600"/>
            <a:chOff x="10684615" y="76200"/>
            <a:chExt cx="1429597" cy="874600"/>
          </a:xfrm>
        </p:grpSpPr>
        <p:sp>
          <p:nvSpPr>
            <p:cNvPr id="7" name="TextBox 6">
              <a:extLst>
                <a:ext uri="{FF2B5EF4-FFF2-40B4-BE49-F238E27FC236}">
                  <a16:creationId xmlns:a16="http://schemas.microsoft.com/office/drawing/2014/main" id="{F54AAE8F-7DD7-A549-9A51-7164B415DA87}"/>
                </a:ext>
              </a:extLst>
            </p:cNvPr>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SOFTWARE</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br>
              <a:r>
                <a:rPr lang="en-US" spc="-200">
                  <a:solidFill>
                    <a:srgbClr val="F48634"/>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8" name="TextBox 7">
              <a:extLst>
                <a:ext uri="{FF2B5EF4-FFF2-40B4-BE49-F238E27FC236}">
                  <a16:creationId xmlns:a16="http://schemas.microsoft.com/office/drawing/2014/main" id="{99987F2E-D1FB-8141-BBA7-BB210524B9AB}"/>
                </a:ext>
              </a:extLst>
            </p:cNvPr>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a:solidFill>
                    <a:srgbClr val="F48634"/>
                  </a:solidFill>
                  <a:effectLst>
                    <a:outerShdw blurRad="50800" dist="38100" dir="2700000" algn="tl">
                      <a:schemeClr val="bg2">
                        <a:lumMod val="50000"/>
                        <a:alpha val="43000"/>
                      </a:schemeClr>
                    </a:outerShdw>
                  </a:effectLst>
                  <a:latin typeface="Constantia" panose="02030602050306030303" pitchFamily="18" charset="0"/>
                </a:rPr>
                <a:t>PACIFIC   NW</a:t>
              </a:r>
            </a:p>
          </p:txBody>
        </p:sp>
      </p:grpSp>
      <p:sp>
        <p:nvSpPr>
          <p:cNvPr id="9" name="Oval 8">
            <a:extLst>
              <a:ext uri="{FF2B5EF4-FFF2-40B4-BE49-F238E27FC236}">
                <a16:creationId xmlns:a16="http://schemas.microsoft.com/office/drawing/2014/main" id="{5C349DD1-AEA5-6A4E-8735-C35F997B1B28}"/>
              </a:ext>
            </a:extLst>
          </p:cNvPr>
          <p:cNvSpPr/>
          <p:nvPr/>
        </p:nvSpPr>
        <p:spPr>
          <a:xfrm>
            <a:off x="10285412" y="5715000"/>
            <a:ext cx="2057400" cy="1676400"/>
          </a:xfrm>
          <a:prstGeom prst="ellipse">
            <a:avLst/>
          </a:prstGeom>
          <a:solidFill>
            <a:schemeClr val="accent2">
              <a:lumMod val="20000"/>
              <a:lumOff val="8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B50940-0DAA-E74A-A036-54194E07F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012" y="5943600"/>
            <a:ext cx="1636775" cy="914400"/>
          </a:xfrm>
          <a:prstGeom prst="rect">
            <a:avLst/>
          </a:prstGeom>
        </p:spPr>
      </p:pic>
      <p:pic>
        <p:nvPicPr>
          <p:cNvPr id="10" name="Picture 9">
            <a:extLst>
              <a:ext uri="{FF2B5EF4-FFF2-40B4-BE49-F238E27FC236}">
                <a16:creationId xmlns:a16="http://schemas.microsoft.com/office/drawing/2014/main" id="{D9621016-4F2B-524F-B6CE-0EC6618929C6}"/>
              </a:ext>
            </a:extLst>
          </p:cNvPr>
          <p:cNvPicPr>
            <a:picLocks noChangeAspect="1"/>
          </p:cNvPicPr>
          <p:nvPr/>
        </p:nvPicPr>
        <p:blipFill>
          <a:blip r:embed="rId4"/>
          <a:stretch>
            <a:fillRect/>
          </a:stretch>
        </p:blipFill>
        <p:spPr>
          <a:xfrm>
            <a:off x="8075612" y="1828800"/>
            <a:ext cx="3175000" cy="1676400"/>
          </a:xfrm>
          <a:prstGeom prst="rect">
            <a:avLst/>
          </a:prstGeom>
        </p:spPr>
      </p:pic>
      <p:pic>
        <p:nvPicPr>
          <p:cNvPr id="13" name="Picture 12">
            <a:extLst>
              <a:ext uri="{FF2B5EF4-FFF2-40B4-BE49-F238E27FC236}">
                <a16:creationId xmlns:a16="http://schemas.microsoft.com/office/drawing/2014/main" id="{7D1CB8DD-7243-9F40-BDCF-B3F21EC2C8CA}"/>
              </a:ext>
            </a:extLst>
          </p:cNvPr>
          <p:cNvPicPr>
            <a:picLocks noChangeAspect="1"/>
          </p:cNvPicPr>
          <p:nvPr/>
        </p:nvPicPr>
        <p:blipFill>
          <a:blip r:embed="rId5"/>
          <a:stretch>
            <a:fillRect/>
          </a:stretch>
        </p:blipFill>
        <p:spPr>
          <a:xfrm>
            <a:off x="8913812" y="3733800"/>
            <a:ext cx="1905000" cy="1905000"/>
          </a:xfrm>
          <a:prstGeom prst="rect">
            <a:avLst/>
          </a:prstGeom>
        </p:spPr>
      </p:pic>
    </p:spTree>
    <p:extLst>
      <p:ext uri="{BB962C8B-B14F-4D97-AF65-F5344CB8AC3E}">
        <p14:creationId xmlns:p14="http://schemas.microsoft.com/office/powerpoint/2010/main" val="278955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Currency 16x9">
  <a:themeElements>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urrency">
      <a:fillStyleLst>
        <a:solidFill>
          <a:schemeClr val="phClr"/>
        </a:solidFill>
        <a:gradFill rotWithShape="1">
          <a:gsLst>
            <a:gs pos="0">
              <a:schemeClr val="phClr">
                <a:tint val="100000"/>
                <a:shade val="100000"/>
                <a:satMod val="100000"/>
                <a:lumMod val="95000"/>
              </a:schemeClr>
            </a:gs>
            <a:gs pos="100000">
              <a:schemeClr val="phClr">
                <a:tint val="61000"/>
                <a:alpha val="100000"/>
                <a:satMod val="200000"/>
              </a:schemeClr>
            </a:gs>
          </a:gsLst>
          <a:lin ang="18900000" scaled="0"/>
        </a:gradFill>
        <a:gradFill rotWithShape="1">
          <a:gsLst>
            <a:gs pos="0">
              <a:schemeClr val="phClr">
                <a:shade val="100000"/>
                <a:lumMod val="95000"/>
              </a:schemeClr>
            </a:gs>
            <a:gs pos="100000">
              <a:schemeClr val="phClr">
                <a:tint val="90000"/>
                <a:alpha val="100000"/>
                <a:satMod val="200000"/>
              </a:schemeClr>
            </a:gs>
          </a:gsLst>
          <a:lin ang="18900000" scaled="0"/>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100000"/>
                <a:satMod val="100000"/>
                <a:lumMod val="160000"/>
              </a:schemeClr>
            </a:gs>
            <a:gs pos="45000">
              <a:schemeClr val="phClr">
                <a:lumMod val="85000"/>
                <a:lumOff val="15000"/>
              </a:schemeClr>
            </a:gs>
            <a:gs pos="100000">
              <a:schemeClr val="phClr">
                <a:shade val="100000"/>
                <a:satMod val="100000"/>
                <a:lumMod val="80000"/>
              </a:schemeClr>
            </a:gs>
          </a:gsLst>
          <a:lin ang="8100000" scaled="0"/>
        </a:gradFill>
        <a:gradFill rotWithShape="1">
          <a:gsLst>
            <a:gs pos="0">
              <a:schemeClr val="phClr">
                <a:tint val="100000"/>
                <a:satMod val="100000"/>
                <a:lumMod val="160000"/>
              </a:schemeClr>
            </a:gs>
            <a:gs pos="28000">
              <a:schemeClr val="phClr">
                <a:shade val="100000"/>
                <a:satMod val="100000"/>
                <a:lumMod val="160000"/>
              </a:schemeClr>
            </a:gs>
            <a:gs pos="100000">
              <a:schemeClr val="phClr">
                <a:shade val="100000"/>
                <a:satMod val="100000"/>
                <a:lumMod val="95000"/>
              </a:schemeClr>
            </a:gs>
          </a:gsLst>
          <a:lin ang="189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079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dirty="0" err="1" smtClean="0">
            <a:effectLst>
              <a:outerShdw blurRad="50800" dist="38100" dir="2700000" algn="tl">
                <a:schemeClr val="bg2">
                  <a:lumMod val="50000"/>
                  <a:alpha val="43000"/>
                </a:schemeClr>
              </a:outerShdw>
            </a:effectLst>
          </a:defRPr>
        </a:defPPr>
      </a:lstStyle>
    </a:txDef>
  </a:objectDefaults>
  <a:extraClrSchemeLst/>
</a:theme>
</file>

<file path=ppt/theme/theme2.xml><?xml version="1.0" encoding="utf-8"?>
<a:theme xmlns:a="http://schemas.openxmlformats.org/drawingml/2006/main" name="Office Theme">
  <a:themeElements>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urrency">
      <a:fillStyleLst>
        <a:solidFill>
          <a:schemeClr val="phClr"/>
        </a:solidFill>
        <a:gradFill rotWithShape="1">
          <a:gsLst>
            <a:gs pos="0">
              <a:schemeClr val="phClr">
                <a:tint val="100000"/>
                <a:shade val="100000"/>
                <a:satMod val="100000"/>
                <a:lumMod val="95000"/>
              </a:schemeClr>
            </a:gs>
            <a:gs pos="100000">
              <a:schemeClr val="phClr">
                <a:tint val="61000"/>
                <a:alpha val="100000"/>
                <a:satMod val="200000"/>
              </a:schemeClr>
            </a:gs>
          </a:gsLst>
          <a:lin ang="18900000" scaled="0"/>
        </a:gradFill>
        <a:gradFill rotWithShape="1">
          <a:gsLst>
            <a:gs pos="0">
              <a:schemeClr val="phClr">
                <a:shade val="100000"/>
                <a:lumMod val="95000"/>
              </a:schemeClr>
            </a:gs>
            <a:gs pos="100000">
              <a:schemeClr val="phClr">
                <a:tint val="90000"/>
                <a:alpha val="100000"/>
                <a:satMod val="200000"/>
              </a:schemeClr>
            </a:gs>
          </a:gsLst>
          <a:lin ang="18900000" scaled="0"/>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100000"/>
                <a:satMod val="100000"/>
                <a:lumMod val="160000"/>
              </a:schemeClr>
            </a:gs>
            <a:gs pos="45000">
              <a:schemeClr val="phClr">
                <a:lumMod val="85000"/>
                <a:lumOff val="15000"/>
              </a:schemeClr>
            </a:gs>
            <a:gs pos="100000">
              <a:schemeClr val="phClr">
                <a:shade val="100000"/>
                <a:satMod val="100000"/>
                <a:lumMod val="80000"/>
              </a:schemeClr>
            </a:gs>
          </a:gsLst>
          <a:lin ang="8100000" scaled="0"/>
        </a:gradFill>
        <a:gradFill rotWithShape="1">
          <a:gsLst>
            <a:gs pos="0">
              <a:schemeClr val="phClr">
                <a:tint val="100000"/>
                <a:satMod val="100000"/>
                <a:lumMod val="160000"/>
              </a:schemeClr>
            </a:gs>
            <a:gs pos="28000">
              <a:schemeClr val="phClr">
                <a:shade val="100000"/>
                <a:satMod val="100000"/>
                <a:lumMod val="160000"/>
              </a:schemeClr>
            </a:gs>
            <a:gs pos="100000">
              <a:schemeClr val="phClr">
                <a:shade val="100000"/>
                <a:satMod val="100000"/>
                <a:lumMod val="95000"/>
              </a:schemeClr>
            </a:gs>
          </a:gsLst>
          <a:lin ang="189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079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3.xml><?xml version="1.0" encoding="utf-8"?>
<a:theme xmlns:a="http://schemas.openxmlformats.org/drawingml/2006/main" name="Office Theme">
  <a:themeElements>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urrency">
      <a:fillStyleLst>
        <a:solidFill>
          <a:schemeClr val="phClr"/>
        </a:solidFill>
        <a:gradFill rotWithShape="1">
          <a:gsLst>
            <a:gs pos="0">
              <a:schemeClr val="phClr">
                <a:tint val="100000"/>
                <a:shade val="100000"/>
                <a:satMod val="100000"/>
                <a:lumMod val="95000"/>
              </a:schemeClr>
            </a:gs>
            <a:gs pos="100000">
              <a:schemeClr val="phClr">
                <a:tint val="61000"/>
                <a:alpha val="100000"/>
                <a:satMod val="200000"/>
              </a:schemeClr>
            </a:gs>
          </a:gsLst>
          <a:lin ang="18900000" scaled="0"/>
        </a:gradFill>
        <a:gradFill rotWithShape="1">
          <a:gsLst>
            <a:gs pos="0">
              <a:schemeClr val="phClr">
                <a:shade val="100000"/>
                <a:lumMod val="95000"/>
              </a:schemeClr>
            </a:gs>
            <a:gs pos="100000">
              <a:schemeClr val="phClr">
                <a:tint val="90000"/>
                <a:alpha val="100000"/>
                <a:satMod val="200000"/>
              </a:schemeClr>
            </a:gs>
          </a:gsLst>
          <a:lin ang="18900000" scaled="0"/>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100000"/>
                <a:satMod val="100000"/>
                <a:lumMod val="160000"/>
              </a:schemeClr>
            </a:gs>
            <a:gs pos="45000">
              <a:schemeClr val="phClr">
                <a:lumMod val="85000"/>
                <a:lumOff val="15000"/>
              </a:schemeClr>
            </a:gs>
            <a:gs pos="100000">
              <a:schemeClr val="phClr">
                <a:shade val="100000"/>
                <a:satMod val="100000"/>
                <a:lumMod val="80000"/>
              </a:schemeClr>
            </a:gs>
          </a:gsLst>
          <a:lin ang="8100000" scaled="0"/>
        </a:gradFill>
        <a:gradFill rotWithShape="1">
          <a:gsLst>
            <a:gs pos="0">
              <a:schemeClr val="phClr">
                <a:tint val="100000"/>
                <a:satMod val="100000"/>
                <a:lumMod val="160000"/>
              </a:schemeClr>
            </a:gs>
            <a:gs pos="28000">
              <a:schemeClr val="phClr">
                <a:shade val="100000"/>
                <a:satMod val="100000"/>
                <a:lumMod val="160000"/>
              </a:schemeClr>
            </a:gs>
            <a:gs pos="100000">
              <a:schemeClr val="phClr">
                <a:shade val="100000"/>
                <a:satMod val="100000"/>
                <a:lumMod val="95000"/>
              </a:schemeClr>
            </a:gs>
          </a:gsLst>
          <a:lin ang="189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079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A2A3AC6-1A45-42F7-8976-E15E36AD84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Business currency design (widescreen)</Template>
  <TotalTime>0</TotalTime>
  <Words>2230</Words>
  <Application>Microsoft Macintosh PowerPoint</Application>
  <PresentationFormat>Custom</PresentationFormat>
  <Paragraphs>391</Paragraphs>
  <Slides>28</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Andale Mono</vt:lpstr>
      <vt:lpstr>Arial</vt:lpstr>
      <vt:lpstr>Calibri</vt:lpstr>
      <vt:lpstr>Constantia</vt:lpstr>
      <vt:lpstr>Currency 16x9</vt:lpstr>
      <vt:lpstr>Behavior Driven Development (BDD) A Case Study in Healthtech</vt:lpstr>
      <vt:lpstr>USC ATRI - Mission</vt:lpstr>
      <vt:lpstr>USC ATRI – Global Scale </vt:lpstr>
      <vt:lpstr>What is a Clinical Trial?</vt:lpstr>
      <vt:lpstr>New Drug Development Facts</vt:lpstr>
      <vt:lpstr>USC ATRI - Informatics Unit (Our Team)</vt:lpstr>
      <vt:lpstr>ATRI EDC</vt:lpstr>
      <vt:lpstr>ATRI EDC Capabilities</vt:lpstr>
      <vt:lpstr>ATRI EDC Data Standards &amp; Regulations</vt:lpstr>
      <vt:lpstr>What is Validation?</vt:lpstr>
      <vt:lpstr>Why is validation important in our industry?</vt:lpstr>
      <vt:lpstr>Validation Challenges</vt:lpstr>
      <vt:lpstr>Behavior-driven development (BDD)</vt:lpstr>
      <vt:lpstr>Behavior-driven development (BDD)</vt:lpstr>
      <vt:lpstr>USC ATRI - Behavior Driven Development </vt:lpstr>
      <vt:lpstr>BDD Functional Requirements</vt:lpstr>
      <vt:lpstr>BDD Technical Requirements </vt:lpstr>
      <vt:lpstr>BDD Infrastructure Overview</vt:lpstr>
      <vt:lpstr>PowerPoint Presentation</vt:lpstr>
      <vt:lpstr>BDD Environment – Plugin Architecture</vt:lpstr>
      <vt:lpstr>PowerPoint Presentation</vt:lpstr>
      <vt:lpstr>PowerPoint Presentation</vt:lpstr>
      <vt:lpstr>PowerPoint Presentation</vt:lpstr>
      <vt:lpstr>PowerPoint Presentation</vt:lpstr>
      <vt:lpstr>Our BDD timeline</vt:lpstr>
      <vt:lpstr>BDD Toolchain</vt:lpstr>
      <vt:lpstr>Authors</vt:lpstr>
      <vt:lpstr>Thank you Q&amp;A</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Behavior Driven Development (BDD) A Case Study in Healthtech</dc:title>
  <dc:creator/>
  <cp:keywords>Quality</cp:keywords>
  <dc:description>Presentation at the Pacific Northwest Software Quality Conference.</dc:description>
  <cp:lastModifiedBy/>
  <cp:revision>325</cp:revision>
  <dcterms:created xsi:type="dcterms:W3CDTF">2016-06-16T18:39:45Z</dcterms:created>
  <dcterms:modified xsi:type="dcterms:W3CDTF">2019-10-18T17:01:14Z</dcterms:modified>
  <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TC028952639991</vt:lpwstr>
  </property>
</Properties>
</file>